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1"/>
  </p:sldMasterIdLst>
  <p:notesMasterIdLst>
    <p:notesMasterId r:id="rId23"/>
  </p:notesMasterIdLst>
  <p:sldIdLst>
    <p:sldId id="297" r:id="rId2"/>
    <p:sldId id="280" r:id="rId3"/>
    <p:sldId id="300" r:id="rId4"/>
    <p:sldId id="313" r:id="rId5"/>
    <p:sldId id="260" r:id="rId6"/>
    <p:sldId id="301" r:id="rId7"/>
    <p:sldId id="302" r:id="rId8"/>
    <p:sldId id="311" r:id="rId9"/>
    <p:sldId id="312" r:id="rId10"/>
    <p:sldId id="314" r:id="rId11"/>
    <p:sldId id="303" r:id="rId12"/>
    <p:sldId id="317" r:id="rId13"/>
    <p:sldId id="318" r:id="rId14"/>
    <p:sldId id="310" r:id="rId15"/>
    <p:sldId id="304" r:id="rId16"/>
    <p:sldId id="305" r:id="rId17"/>
    <p:sldId id="306" r:id="rId18"/>
    <p:sldId id="258" r:id="rId19"/>
    <p:sldId id="307" r:id="rId20"/>
    <p:sldId id="299" r:id="rId21"/>
    <p:sldId id="315" r:id="rId22"/>
  </p:sldIdLst>
  <p:sldSz cx="12192000" cy="6858000"/>
  <p:notesSz cx="6858000" cy="9144000"/>
  <p:embeddedFontLst>
    <p:embeddedFont>
      <p:font typeface="Consolas" panose="020B0609020204030204" pitchFamily="49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Space Grotesk Medium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ght Mode" id="{FBAC04BA-B92C-FC47-972C-B1B4268589A5}">
          <p14:sldIdLst>
            <p14:sldId id="297"/>
            <p14:sldId id="280"/>
            <p14:sldId id="300"/>
            <p14:sldId id="313"/>
            <p14:sldId id="260"/>
            <p14:sldId id="301"/>
            <p14:sldId id="302"/>
            <p14:sldId id="311"/>
            <p14:sldId id="312"/>
            <p14:sldId id="314"/>
            <p14:sldId id="303"/>
            <p14:sldId id="317"/>
            <p14:sldId id="318"/>
            <p14:sldId id="310"/>
            <p14:sldId id="304"/>
            <p14:sldId id="305"/>
            <p14:sldId id="306"/>
            <p14:sldId id="258"/>
            <p14:sldId id="307"/>
            <p14:sldId id="299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BD3"/>
    <a:srgbClr val="8661C5"/>
    <a:srgbClr val="ED35D1"/>
    <a:srgbClr val="A073F8"/>
    <a:srgbClr val="D431BC"/>
    <a:srgbClr val="9169E2"/>
    <a:srgbClr val="8F2FFF"/>
    <a:srgbClr val="E500B8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12" autoAdjust="0"/>
    <p:restoredTop sz="97251"/>
  </p:normalViewPr>
  <p:slideViewPr>
    <p:cSldViewPr snapToGrid="0">
      <p:cViewPr varScale="1">
        <p:scale>
          <a:sx n="78" d="100"/>
          <a:sy n="78" d="100"/>
        </p:scale>
        <p:origin x="59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Parenzan" userId="a83bbb23f3e251dc" providerId="LiveId" clId="{74649704-59A6-40A0-B577-218F04EE45DA}"/>
    <pc:docChg chg="undo redo custSel addSld delSld modSld sldOrd modMainMaster modSection">
      <pc:chgData name="Marco Parenzan" userId="a83bbb23f3e251dc" providerId="LiveId" clId="{74649704-59A6-40A0-B577-218F04EE45DA}" dt="2024-01-14T09:01:40.407" v="100" actId="6014"/>
      <pc:docMkLst>
        <pc:docMk/>
      </pc:docMkLst>
      <pc:sldChg chg="addSp delSp modSp mod chgLayout">
        <pc:chgData name="Marco Parenzan" userId="a83bbb23f3e251dc" providerId="LiveId" clId="{74649704-59A6-40A0-B577-218F04EE45DA}" dt="2024-01-10T23:27:51.316" v="66" actId="6264"/>
        <pc:sldMkLst>
          <pc:docMk/>
          <pc:sldMk cId="3351983227" sldId="258"/>
        </pc:sldMkLst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3351983227" sldId="258"/>
            <ac:spMk id="2" creationId="{5B2A1B5F-F2B0-4D75-617B-6F7515B3C244}"/>
          </ac:spMkLst>
        </pc:spChg>
        <pc:spChg chg="add del">
          <ac:chgData name="Marco Parenzan" userId="a83bbb23f3e251dc" providerId="LiveId" clId="{74649704-59A6-40A0-B577-218F04EE45DA}" dt="2024-01-10T23:27:51.316" v="66" actId="6264"/>
          <ac:spMkLst>
            <pc:docMk/>
            <pc:sldMk cId="3351983227" sldId="258"/>
            <ac:spMk id="3" creationId="{4A761EA3-8892-1A18-0093-B4B79F737056}"/>
          </ac:spMkLst>
        </pc:spChg>
        <pc:spChg chg="mod ord">
          <ac:chgData name="Marco Parenzan" userId="a83bbb23f3e251dc" providerId="LiveId" clId="{74649704-59A6-40A0-B577-218F04EE45DA}" dt="2024-01-10T23:27:51.316" v="66" actId="6264"/>
          <ac:spMkLst>
            <pc:docMk/>
            <pc:sldMk cId="3351983227" sldId="258"/>
            <ac:spMk id="4" creationId="{CADD991E-767D-FE4B-82AD-96DD0E4D1BDA}"/>
          </ac:spMkLst>
        </pc:spChg>
        <pc:spChg chg="add del mod ord">
          <ac:chgData name="Marco Parenzan" userId="a83bbb23f3e251dc" providerId="LiveId" clId="{74649704-59A6-40A0-B577-218F04EE45DA}" dt="2024-01-10T23:27:51.316" v="66" actId="6264"/>
          <ac:spMkLst>
            <pc:docMk/>
            <pc:sldMk cId="3351983227" sldId="258"/>
            <ac:spMk id="5" creationId="{2F97A3CF-476F-6F75-2D87-38793C546A77}"/>
          </ac:spMkLst>
        </pc:spChg>
      </pc:sldChg>
      <pc:sldChg chg="addSp delSp modSp mod chgLayout">
        <pc:chgData name="Marco Parenzan" userId="a83bbb23f3e251dc" providerId="LiveId" clId="{74649704-59A6-40A0-B577-218F04EE45DA}" dt="2024-01-10T23:27:51.316" v="66" actId="6264"/>
        <pc:sldMkLst>
          <pc:docMk/>
          <pc:sldMk cId="1561872712" sldId="259"/>
        </pc:sldMkLst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1561872712" sldId="259"/>
            <ac:spMk id="2" creationId="{9121F7DF-FAEF-0D9B-43F7-477583CC996F}"/>
          </ac:spMkLst>
        </pc:spChg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1561872712" sldId="259"/>
            <ac:spMk id="3" creationId="{1E89A141-2428-7AAF-9461-723BFA4D35E4}"/>
          </ac:spMkLst>
        </pc:spChg>
        <pc:spChg chg="mod ord">
          <ac:chgData name="Marco Parenzan" userId="a83bbb23f3e251dc" providerId="LiveId" clId="{74649704-59A6-40A0-B577-218F04EE45DA}" dt="2024-01-10T23:27:51.316" v="66" actId="6264"/>
          <ac:spMkLst>
            <pc:docMk/>
            <pc:sldMk cId="1561872712" sldId="259"/>
            <ac:spMk id="5" creationId="{058AD5E0-0C61-DD4A-B5A5-A197677F4E31}"/>
          </ac:spMkLst>
        </pc:spChg>
        <pc:spChg chg="mod ord">
          <ac:chgData name="Marco Parenzan" userId="a83bbb23f3e251dc" providerId="LiveId" clId="{74649704-59A6-40A0-B577-218F04EE45DA}" dt="2024-01-10T23:27:51.316" v="66" actId="6264"/>
          <ac:spMkLst>
            <pc:docMk/>
            <pc:sldMk cId="1561872712" sldId="259"/>
            <ac:spMk id="6" creationId="{FDB6D46C-914E-ED4A-BF28-8900AF0ED6B7}"/>
          </ac:spMkLst>
        </pc:spChg>
      </pc:sldChg>
      <pc:sldChg chg="addSp delSp modSp mod chgLayout">
        <pc:chgData name="Marco Parenzan" userId="a83bbb23f3e251dc" providerId="LiveId" clId="{74649704-59A6-40A0-B577-218F04EE45DA}" dt="2024-01-10T23:27:51.316" v="66" actId="6264"/>
        <pc:sldMkLst>
          <pc:docMk/>
          <pc:sldMk cId="1108877457" sldId="260"/>
        </pc:sldMkLst>
        <pc:spChg chg="mod ord">
          <ac:chgData name="Marco Parenzan" userId="a83bbb23f3e251dc" providerId="LiveId" clId="{74649704-59A6-40A0-B577-218F04EE45DA}" dt="2024-01-10T23:27:51.316" v="66" actId="6264"/>
          <ac:spMkLst>
            <pc:docMk/>
            <pc:sldMk cId="1108877457" sldId="260"/>
            <ac:spMk id="2" creationId="{5B5BBB90-B9FF-ED4A-9587-76C518C2BC9E}"/>
          </ac:spMkLst>
        </pc:spChg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1108877457" sldId="260"/>
            <ac:spMk id="3" creationId="{AC7B006C-8391-6197-DA8F-07D8F82E21DF}"/>
          </ac:spMkLst>
        </pc:spChg>
        <pc:spChg chg="add del mod ord">
          <ac:chgData name="Marco Parenzan" userId="a83bbb23f3e251dc" providerId="LiveId" clId="{74649704-59A6-40A0-B577-218F04EE45DA}" dt="2024-01-10T23:27:51.316" v="66" actId="6264"/>
          <ac:spMkLst>
            <pc:docMk/>
            <pc:sldMk cId="1108877457" sldId="260"/>
            <ac:spMk id="4" creationId="{F5579FF3-99E1-84FA-7AF4-F9216C1D5B0D}"/>
          </ac:spMkLst>
        </pc:spChg>
        <pc:spChg chg="add del">
          <ac:chgData name="Marco Parenzan" userId="a83bbb23f3e251dc" providerId="LiveId" clId="{74649704-59A6-40A0-B577-218F04EE45DA}" dt="2024-01-10T23:27:51.316" v="66" actId="6264"/>
          <ac:spMkLst>
            <pc:docMk/>
            <pc:sldMk cId="1108877457" sldId="260"/>
            <ac:spMk id="5" creationId="{8C39278E-FE3D-1D1D-C0A7-8923432FEB77}"/>
          </ac:spMkLst>
        </pc:spChg>
      </pc:sldChg>
      <pc:sldChg chg="addSp delSp modSp mod chgLayout">
        <pc:chgData name="Marco Parenzan" userId="a83bbb23f3e251dc" providerId="LiveId" clId="{74649704-59A6-40A0-B577-218F04EE45DA}" dt="2024-01-10T23:27:51.316" v="66" actId="6264"/>
        <pc:sldMkLst>
          <pc:docMk/>
          <pc:sldMk cId="2668488753" sldId="261"/>
        </pc:sldMkLst>
        <pc:spChg chg="mod ord">
          <ac:chgData name="Marco Parenzan" userId="a83bbb23f3e251dc" providerId="LiveId" clId="{74649704-59A6-40A0-B577-218F04EE45DA}" dt="2024-01-10T23:27:51.316" v="66" actId="6264"/>
          <ac:spMkLst>
            <pc:docMk/>
            <pc:sldMk cId="2668488753" sldId="261"/>
            <ac:spMk id="2" creationId="{7F99603A-AA13-4A49-9230-4688AE2E862B}"/>
          </ac:spMkLst>
        </pc:spChg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2668488753" sldId="261"/>
            <ac:spMk id="3" creationId="{B6E6C63C-156D-2288-0115-FA3A532B1F04}"/>
          </ac:spMkLst>
        </pc:spChg>
        <pc:spChg chg="add del mod ord">
          <ac:chgData name="Marco Parenzan" userId="a83bbb23f3e251dc" providerId="LiveId" clId="{74649704-59A6-40A0-B577-218F04EE45DA}" dt="2024-01-10T23:27:51.316" v="66" actId="6264"/>
          <ac:spMkLst>
            <pc:docMk/>
            <pc:sldMk cId="2668488753" sldId="261"/>
            <ac:spMk id="4" creationId="{61119A2A-6422-2F4E-7DFE-F3FFB0E9B2F9}"/>
          </ac:spMkLst>
        </pc:spChg>
        <pc:spChg chg="add del mod ord">
          <ac:chgData name="Marco Parenzan" userId="a83bbb23f3e251dc" providerId="LiveId" clId="{74649704-59A6-40A0-B577-218F04EE45DA}" dt="2024-01-10T23:27:51.316" v="66" actId="6264"/>
          <ac:spMkLst>
            <pc:docMk/>
            <pc:sldMk cId="2668488753" sldId="261"/>
            <ac:spMk id="5" creationId="{A044A496-6BC9-66CE-CFFB-22E2AC281706}"/>
          </ac:spMkLst>
        </pc:spChg>
        <pc:spChg chg="add del">
          <ac:chgData name="Marco Parenzan" userId="a83bbb23f3e251dc" providerId="LiveId" clId="{74649704-59A6-40A0-B577-218F04EE45DA}" dt="2024-01-10T23:27:51.316" v="66" actId="6264"/>
          <ac:spMkLst>
            <pc:docMk/>
            <pc:sldMk cId="2668488753" sldId="261"/>
            <ac:spMk id="6" creationId="{E06105EF-0D74-B130-645D-44D4173D4871}"/>
          </ac:spMkLst>
        </pc:spChg>
        <pc:spChg chg="add del">
          <ac:chgData name="Marco Parenzan" userId="a83bbb23f3e251dc" providerId="LiveId" clId="{74649704-59A6-40A0-B577-218F04EE45DA}" dt="2024-01-10T23:27:51.316" v="66" actId="6264"/>
          <ac:spMkLst>
            <pc:docMk/>
            <pc:sldMk cId="2668488753" sldId="261"/>
            <ac:spMk id="7" creationId="{F5B20CE2-2651-81BE-EEA8-8B63E5846157}"/>
          </ac:spMkLst>
        </pc:spChg>
      </pc:sldChg>
      <pc:sldChg chg="add del">
        <pc:chgData name="Marco Parenzan" userId="a83bbb23f3e251dc" providerId="LiveId" clId="{74649704-59A6-40A0-B577-218F04EE45DA}" dt="2024-01-10T23:21:44.789" v="1"/>
        <pc:sldMkLst>
          <pc:docMk/>
          <pc:sldMk cId="448018491" sldId="265"/>
        </pc:sldMkLst>
      </pc:sldChg>
      <pc:sldChg chg="add del">
        <pc:chgData name="Marco Parenzan" userId="a83bbb23f3e251dc" providerId="LiveId" clId="{74649704-59A6-40A0-B577-218F04EE45DA}" dt="2024-01-10T23:21:44.789" v="1"/>
        <pc:sldMkLst>
          <pc:docMk/>
          <pc:sldMk cId="3317753286" sldId="266"/>
        </pc:sldMkLst>
      </pc:sldChg>
      <pc:sldChg chg="addSp delSp modSp mod chgLayout">
        <pc:chgData name="Marco Parenzan" userId="a83bbb23f3e251dc" providerId="LiveId" clId="{74649704-59A6-40A0-B577-218F04EE45DA}" dt="2024-01-10T23:27:51.316" v="66" actId="6264"/>
        <pc:sldMkLst>
          <pc:docMk/>
          <pc:sldMk cId="3127784773" sldId="280"/>
        </pc:sldMkLst>
        <pc:spChg chg="mod ord">
          <ac:chgData name="Marco Parenzan" userId="a83bbb23f3e251dc" providerId="LiveId" clId="{74649704-59A6-40A0-B577-218F04EE45DA}" dt="2024-01-10T23:27:51.316" v="66" actId="6264"/>
          <ac:spMkLst>
            <pc:docMk/>
            <pc:sldMk cId="3127784773" sldId="280"/>
            <ac:spMk id="2" creationId="{2BBC5279-2990-3421-1E16-3202EAD8691E}"/>
          </ac:spMkLst>
        </pc:spChg>
        <pc:spChg chg="mod ord">
          <ac:chgData name="Marco Parenzan" userId="a83bbb23f3e251dc" providerId="LiveId" clId="{74649704-59A6-40A0-B577-218F04EE45DA}" dt="2024-01-10T23:27:51.316" v="66" actId="6264"/>
          <ac:spMkLst>
            <pc:docMk/>
            <pc:sldMk cId="3127784773" sldId="280"/>
            <ac:spMk id="3" creationId="{A15964E6-E7D3-8296-BCB1-3E50CA18CCC5}"/>
          </ac:spMkLst>
        </pc:spChg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3127784773" sldId="280"/>
            <ac:spMk id="4" creationId="{BD6240CF-C16B-24F8-94B6-656D5D8825D6}"/>
          </ac:spMkLst>
        </pc:spChg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3127784773" sldId="280"/>
            <ac:spMk id="5" creationId="{C2FF4E0A-A0D7-8EC9-FDA6-80EB3A48F025}"/>
          </ac:spMkLst>
        </pc:spChg>
      </pc:sldChg>
      <pc:sldChg chg="del">
        <pc:chgData name="Marco Parenzan" userId="a83bbb23f3e251dc" providerId="LiveId" clId="{74649704-59A6-40A0-B577-218F04EE45DA}" dt="2024-01-10T23:23:53.171" v="8" actId="47"/>
        <pc:sldMkLst>
          <pc:docMk/>
          <pc:sldMk cId="2018455175" sldId="281"/>
        </pc:sldMkLst>
      </pc:sldChg>
      <pc:sldChg chg="del">
        <pc:chgData name="Marco Parenzan" userId="a83bbb23f3e251dc" providerId="LiveId" clId="{74649704-59A6-40A0-B577-218F04EE45DA}" dt="2024-01-10T23:23:40.708" v="7" actId="47"/>
        <pc:sldMkLst>
          <pc:docMk/>
          <pc:sldMk cId="121869812" sldId="289"/>
        </pc:sldMkLst>
      </pc:sldChg>
      <pc:sldChg chg="add del">
        <pc:chgData name="Marco Parenzan" userId="a83bbb23f3e251dc" providerId="LiveId" clId="{74649704-59A6-40A0-B577-218F04EE45DA}" dt="2024-01-10T23:27:50.613" v="63" actId="47"/>
        <pc:sldMkLst>
          <pc:docMk/>
          <pc:sldMk cId="1023071940" sldId="292"/>
        </pc:sldMkLst>
      </pc:sldChg>
      <pc:sldChg chg="del">
        <pc:chgData name="Marco Parenzan" userId="a83bbb23f3e251dc" providerId="LiveId" clId="{74649704-59A6-40A0-B577-218F04EE45DA}" dt="2024-01-10T23:24:35.927" v="16" actId="47"/>
        <pc:sldMkLst>
          <pc:docMk/>
          <pc:sldMk cId="2919931578" sldId="296"/>
        </pc:sldMkLst>
      </pc:sldChg>
      <pc:sldChg chg="mod chgLayout">
        <pc:chgData name="Marco Parenzan" userId="a83bbb23f3e251dc" providerId="LiveId" clId="{74649704-59A6-40A0-B577-218F04EE45DA}" dt="2024-01-10T23:26:14.467" v="31" actId="6264"/>
        <pc:sldMkLst>
          <pc:docMk/>
          <pc:sldMk cId="3226443285" sldId="297"/>
        </pc:sldMkLst>
      </pc:sldChg>
      <pc:sldChg chg="addSp delSp modSp mod ord modClrScheme addAnim delAnim chgLayout">
        <pc:chgData name="Marco Parenzan" userId="a83bbb23f3e251dc" providerId="LiveId" clId="{74649704-59A6-40A0-B577-218F04EE45DA}" dt="2024-01-10T23:27:51.660" v="74" actId="700"/>
        <pc:sldMkLst>
          <pc:docMk/>
          <pc:sldMk cId="1794320312" sldId="298"/>
        </pc:sldMkLst>
        <pc:spChg chg="mod ord">
          <ac:chgData name="Marco Parenzan" userId="a83bbb23f3e251dc" providerId="LiveId" clId="{74649704-59A6-40A0-B577-218F04EE45DA}" dt="2024-01-10T23:27:51.660" v="74" actId="700"/>
          <ac:spMkLst>
            <pc:docMk/>
            <pc:sldMk cId="1794320312" sldId="298"/>
            <ac:spMk id="2" creationId="{9F83A9DB-38EB-57FE-C100-3EB918E10C8A}"/>
          </ac:spMkLst>
        </pc:spChg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1794320312" sldId="298"/>
            <ac:spMk id="3" creationId="{BBD4B53C-7C19-BB06-B1BF-21F912B87BAD}"/>
          </ac:spMkLst>
        </pc:spChg>
        <pc:spChg chg="mod ord">
          <ac:chgData name="Marco Parenzan" userId="a83bbb23f3e251dc" providerId="LiveId" clId="{74649704-59A6-40A0-B577-218F04EE45DA}" dt="2024-01-10T23:27:51.660" v="74" actId="700"/>
          <ac:spMkLst>
            <pc:docMk/>
            <pc:sldMk cId="1794320312" sldId="298"/>
            <ac:spMk id="4" creationId="{42289DC5-BCF7-775E-BC2C-083414B6E35C}"/>
          </ac:spMkLst>
        </pc:spChg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1794320312" sldId="298"/>
            <ac:spMk id="7" creationId="{417FA4C0-E80D-E135-D40C-61A2CF671E5D}"/>
          </ac:spMkLst>
        </pc:spChg>
        <pc:picChg chg="add del">
          <ac:chgData name="Marco Parenzan" userId="a83bbb23f3e251dc" providerId="LiveId" clId="{74649704-59A6-40A0-B577-218F04EE45DA}" dt="2024-01-10T23:27:51.567" v="72" actId="478"/>
          <ac:picMkLst>
            <pc:docMk/>
            <pc:sldMk cId="1794320312" sldId="298"/>
            <ac:picMk id="5" creationId="{4BD5B29B-D37A-0F55-E5FF-791D5010459C}"/>
          </ac:picMkLst>
        </pc:picChg>
        <pc:picChg chg="add del">
          <ac:chgData name="Marco Parenzan" userId="a83bbb23f3e251dc" providerId="LiveId" clId="{74649704-59A6-40A0-B577-218F04EE45DA}" dt="2024-01-10T23:27:51.567" v="72" actId="478"/>
          <ac:picMkLst>
            <pc:docMk/>
            <pc:sldMk cId="1794320312" sldId="298"/>
            <ac:picMk id="6" creationId="{8FB7AE80-78AF-AD6F-83B6-69E8BE69C15B}"/>
          </ac:picMkLst>
        </pc:picChg>
      </pc:sldChg>
      <pc:sldChg chg="addSp delSp modSp mod chgLayout">
        <pc:chgData name="Marco Parenzan" userId="a83bbb23f3e251dc" providerId="LiveId" clId="{74649704-59A6-40A0-B577-218F04EE45DA}" dt="2024-01-10T23:27:51.316" v="66" actId="6264"/>
        <pc:sldMkLst>
          <pc:docMk/>
          <pc:sldMk cId="1767585408" sldId="299"/>
        </pc:sldMkLst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1767585408" sldId="299"/>
            <ac:spMk id="2" creationId="{AC8939C2-5EE3-3099-C1EA-B8952CD091C1}"/>
          </ac:spMkLst>
        </pc:spChg>
        <pc:spChg chg="add del mod">
          <ac:chgData name="Marco Parenzan" userId="a83bbb23f3e251dc" providerId="LiveId" clId="{74649704-59A6-40A0-B577-218F04EE45DA}" dt="2024-01-10T23:27:51.316" v="66" actId="6264"/>
          <ac:spMkLst>
            <pc:docMk/>
            <pc:sldMk cId="1767585408" sldId="299"/>
            <ac:spMk id="3" creationId="{6135F681-38C7-D06E-621C-FC9101CFBA58}"/>
          </ac:spMkLst>
        </pc:spChg>
        <pc:spChg chg="mod ord">
          <ac:chgData name="Marco Parenzan" userId="a83bbb23f3e251dc" providerId="LiveId" clId="{74649704-59A6-40A0-B577-218F04EE45DA}" dt="2024-01-10T23:27:51.316" v="66" actId="6264"/>
          <ac:spMkLst>
            <pc:docMk/>
            <pc:sldMk cId="1767585408" sldId="299"/>
            <ac:spMk id="4" creationId="{124E69F3-9071-D873-3526-EDE18B33DB02}"/>
          </ac:spMkLst>
        </pc:spChg>
        <pc:spChg chg="mod ord">
          <ac:chgData name="Marco Parenzan" userId="a83bbb23f3e251dc" providerId="LiveId" clId="{74649704-59A6-40A0-B577-218F04EE45DA}" dt="2024-01-10T23:27:51.316" v="66" actId="6264"/>
          <ac:spMkLst>
            <pc:docMk/>
            <pc:sldMk cId="1767585408" sldId="299"/>
            <ac:spMk id="5" creationId="{D8C06A88-37EE-409B-3935-3F6C4FE1C198}"/>
          </ac:spMkLst>
        </pc:spChg>
      </pc:sldChg>
      <pc:sldChg chg="addSp modSp new mod modClrScheme chgLayout">
        <pc:chgData name="Marco Parenzan" userId="a83bbb23f3e251dc" providerId="LiveId" clId="{74649704-59A6-40A0-B577-218F04EE45DA}" dt="2024-01-14T09:01:26.232" v="99" actId="700"/>
        <pc:sldMkLst>
          <pc:docMk/>
          <pc:sldMk cId="399202446" sldId="300"/>
        </pc:sldMkLst>
        <pc:spChg chg="add mod">
          <ac:chgData name="Marco Parenzan" userId="a83bbb23f3e251dc" providerId="LiveId" clId="{74649704-59A6-40A0-B577-218F04EE45DA}" dt="2024-01-14T09:01:26.232" v="99" actId="700"/>
          <ac:spMkLst>
            <pc:docMk/>
            <pc:sldMk cId="399202446" sldId="300"/>
            <ac:spMk id="2" creationId="{80115402-9C1D-02DA-CBEC-BEC12EE72EB4}"/>
          </ac:spMkLst>
        </pc:spChg>
      </pc:sldChg>
      <pc:sldMasterChg chg="addSldLayout delSldLayout modSldLayout">
        <pc:chgData name="Marco Parenzan" userId="a83bbb23f3e251dc" providerId="LiveId" clId="{74649704-59A6-40A0-B577-218F04EE45DA}" dt="2024-01-14T09:01:40.407" v="100" actId="6014"/>
        <pc:sldMasterMkLst>
          <pc:docMk/>
          <pc:sldMasterMk cId="658044255" sldId="2147483661"/>
        </pc:sldMasterMkLst>
        <pc:sldLayoutChg chg="del">
          <pc:chgData name="Marco Parenzan" userId="a83bbb23f3e251dc" providerId="LiveId" clId="{74649704-59A6-40A0-B577-218F04EE45DA}" dt="2024-01-10T23:23:30.282" v="6" actId="2696"/>
          <pc:sldLayoutMkLst>
            <pc:docMk/>
            <pc:sldMasterMk cId="658044255" sldId="2147483661"/>
            <pc:sldLayoutMk cId="472579377" sldId="2147483666"/>
          </pc:sldLayoutMkLst>
        </pc:sldLayoutChg>
        <pc:sldLayoutChg chg="del">
          <pc:chgData name="Marco Parenzan" userId="a83bbb23f3e251dc" providerId="LiveId" clId="{74649704-59A6-40A0-B577-218F04EE45DA}" dt="2024-01-10T23:23:27.766" v="5" actId="2696"/>
          <pc:sldLayoutMkLst>
            <pc:docMk/>
            <pc:sldMasterMk cId="658044255" sldId="2147483661"/>
            <pc:sldLayoutMk cId="2714247654" sldId="2147483668"/>
          </pc:sldLayoutMkLst>
        </pc:sldLayoutChg>
        <pc:sldLayoutChg chg="del">
          <pc:chgData name="Marco Parenzan" userId="a83bbb23f3e251dc" providerId="LiveId" clId="{74649704-59A6-40A0-B577-218F04EE45DA}" dt="2024-01-10T23:23:26.624" v="4" actId="2696"/>
          <pc:sldLayoutMkLst>
            <pc:docMk/>
            <pc:sldMasterMk cId="658044255" sldId="2147483661"/>
            <pc:sldLayoutMk cId="613562382" sldId="2147483669"/>
          </pc:sldLayoutMkLst>
        </pc:sldLayoutChg>
        <pc:sldLayoutChg chg="del">
          <pc:chgData name="Marco Parenzan" userId="a83bbb23f3e251dc" providerId="LiveId" clId="{74649704-59A6-40A0-B577-218F04EE45DA}" dt="2024-01-10T23:23:18.904" v="3" actId="2696"/>
          <pc:sldLayoutMkLst>
            <pc:docMk/>
            <pc:sldMasterMk cId="658044255" sldId="2147483661"/>
            <pc:sldLayoutMk cId="2565350017" sldId="2147483672"/>
          </pc:sldLayoutMkLst>
        </pc:sldLayoutChg>
        <pc:sldLayoutChg chg="del">
          <pc:chgData name="Marco Parenzan" userId="a83bbb23f3e251dc" providerId="LiveId" clId="{74649704-59A6-40A0-B577-218F04EE45DA}" dt="2024-01-10T23:23:18.459" v="2" actId="2696"/>
          <pc:sldLayoutMkLst>
            <pc:docMk/>
            <pc:sldMasterMk cId="658044255" sldId="2147483661"/>
            <pc:sldLayoutMk cId="3464349985" sldId="2147483673"/>
          </pc:sldLayoutMkLst>
        </pc:sldLayoutChg>
        <pc:sldLayoutChg chg="addSp modSp">
          <pc:chgData name="Marco Parenzan" userId="a83bbb23f3e251dc" providerId="LiveId" clId="{74649704-59A6-40A0-B577-218F04EE45DA}" dt="2024-01-10T23:25:58.642" v="28"/>
          <pc:sldLayoutMkLst>
            <pc:docMk/>
            <pc:sldMasterMk cId="658044255" sldId="2147483661"/>
            <pc:sldLayoutMk cId="3339475363" sldId="2147483675"/>
          </pc:sldLayoutMkLst>
          <pc:picChg chg="add mod">
            <ac:chgData name="Marco Parenzan" userId="a83bbb23f3e251dc" providerId="LiveId" clId="{74649704-59A6-40A0-B577-218F04EE45DA}" dt="2024-01-10T23:25:58.642" v="28"/>
            <ac:picMkLst>
              <pc:docMk/>
              <pc:sldMasterMk cId="658044255" sldId="2147483661"/>
              <pc:sldLayoutMk cId="3339475363" sldId="2147483675"/>
              <ac:picMk id="2" creationId="{A5B78B17-A35E-C799-7EEF-296DA501C3FA}"/>
            </ac:picMkLst>
          </pc:picChg>
        </pc:sldLayoutChg>
        <pc:sldLayoutChg chg="addSp modSp">
          <pc:chgData name="Marco Parenzan" userId="a83bbb23f3e251dc" providerId="LiveId" clId="{74649704-59A6-40A0-B577-218F04EE45DA}" dt="2024-01-10T23:26:00.081" v="29"/>
          <pc:sldLayoutMkLst>
            <pc:docMk/>
            <pc:sldMasterMk cId="658044255" sldId="2147483661"/>
            <pc:sldLayoutMk cId="682840589" sldId="2147483676"/>
          </pc:sldLayoutMkLst>
          <pc:picChg chg="add mod">
            <ac:chgData name="Marco Parenzan" userId="a83bbb23f3e251dc" providerId="LiveId" clId="{74649704-59A6-40A0-B577-218F04EE45DA}" dt="2024-01-10T23:26:00.081" v="29"/>
            <ac:picMkLst>
              <pc:docMk/>
              <pc:sldMasterMk cId="658044255" sldId="2147483661"/>
              <pc:sldLayoutMk cId="682840589" sldId="2147483676"/>
              <ac:picMk id="2" creationId="{81DE2381-8651-A898-1276-99867825BC13}"/>
            </ac:picMkLst>
          </pc:picChg>
        </pc:sldLayoutChg>
        <pc:sldLayoutChg chg="addSp modSp">
          <pc:chgData name="Marco Parenzan" userId="a83bbb23f3e251dc" providerId="LiveId" clId="{74649704-59A6-40A0-B577-218F04EE45DA}" dt="2024-01-10T23:26:00.926" v="30"/>
          <pc:sldLayoutMkLst>
            <pc:docMk/>
            <pc:sldMasterMk cId="658044255" sldId="2147483661"/>
            <pc:sldLayoutMk cId="1379800944" sldId="2147483677"/>
          </pc:sldLayoutMkLst>
          <pc:picChg chg="add mod">
            <ac:chgData name="Marco Parenzan" userId="a83bbb23f3e251dc" providerId="LiveId" clId="{74649704-59A6-40A0-B577-218F04EE45DA}" dt="2024-01-10T23:26:00.926" v="30"/>
            <ac:picMkLst>
              <pc:docMk/>
              <pc:sldMasterMk cId="658044255" sldId="2147483661"/>
              <pc:sldLayoutMk cId="1379800944" sldId="2147483677"/>
              <ac:picMk id="2" creationId="{752A27C9-7E45-B4FB-7AC0-39902ECCB154}"/>
            </ac:picMkLst>
          </pc:picChg>
        </pc:sldLayoutChg>
        <pc:sldLayoutChg chg="add del">
          <pc:chgData name="Marco Parenzan" userId="a83bbb23f3e251dc" providerId="LiveId" clId="{74649704-59A6-40A0-B577-218F04EE45DA}" dt="2024-01-10T23:27:51.254" v="64" actId="2696"/>
          <pc:sldLayoutMkLst>
            <pc:docMk/>
            <pc:sldMasterMk cId="658044255" sldId="2147483661"/>
            <pc:sldLayoutMk cId="2727259210" sldId="2147483678"/>
          </pc:sldLayoutMkLst>
        </pc:sldLayoutChg>
        <pc:sldLayoutChg chg="addSp modSp mod">
          <pc:chgData name="Marco Parenzan" userId="a83bbb23f3e251dc" providerId="LiveId" clId="{74649704-59A6-40A0-B577-218F04EE45DA}" dt="2024-01-10T23:24:52.156" v="20" actId="1076"/>
          <pc:sldLayoutMkLst>
            <pc:docMk/>
            <pc:sldMasterMk cId="658044255" sldId="2147483661"/>
            <pc:sldLayoutMk cId="4220574958" sldId="2147483679"/>
          </pc:sldLayoutMkLst>
          <pc:picChg chg="add mod">
            <ac:chgData name="Marco Parenzan" userId="a83bbb23f3e251dc" providerId="LiveId" clId="{74649704-59A6-40A0-B577-218F04EE45DA}" dt="2024-01-10T23:24:52.156" v="20" actId="1076"/>
            <ac:picMkLst>
              <pc:docMk/>
              <pc:sldMasterMk cId="658044255" sldId="2147483661"/>
              <pc:sldLayoutMk cId="4220574958" sldId="2147483679"/>
              <ac:picMk id="6" creationId="{0B16D5D0-0CD5-2429-502E-9B08459EB081}"/>
            </ac:picMkLst>
          </pc:picChg>
        </pc:sldLayoutChg>
        <pc:sldLayoutChg chg="addSp modSp">
          <pc:chgData name="Marco Parenzan" userId="a83bbb23f3e251dc" providerId="LiveId" clId="{74649704-59A6-40A0-B577-218F04EE45DA}" dt="2024-01-10T23:24:58.269" v="22"/>
          <pc:sldLayoutMkLst>
            <pc:docMk/>
            <pc:sldMasterMk cId="658044255" sldId="2147483661"/>
            <pc:sldLayoutMk cId="3968414722" sldId="2147483680"/>
          </pc:sldLayoutMkLst>
          <pc:picChg chg="add mod">
            <ac:chgData name="Marco Parenzan" userId="a83bbb23f3e251dc" providerId="LiveId" clId="{74649704-59A6-40A0-B577-218F04EE45DA}" dt="2024-01-10T23:24:58.269" v="22"/>
            <ac:picMkLst>
              <pc:docMk/>
              <pc:sldMasterMk cId="658044255" sldId="2147483661"/>
              <pc:sldLayoutMk cId="3968414722" sldId="2147483680"/>
              <ac:picMk id="4" creationId="{1B4A511A-B9FB-697E-DC2D-7192C446966C}"/>
            </ac:picMkLst>
          </pc:picChg>
        </pc:sldLayoutChg>
        <pc:sldLayoutChg chg="addSp modSp add del">
          <pc:chgData name="Marco Parenzan" userId="a83bbb23f3e251dc" providerId="LiveId" clId="{74649704-59A6-40A0-B577-218F04EE45DA}" dt="2024-01-10T23:27:50.582" v="62" actId="2696"/>
          <pc:sldLayoutMkLst>
            <pc:docMk/>
            <pc:sldMasterMk cId="658044255" sldId="2147483661"/>
            <pc:sldLayoutMk cId="3241515798" sldId="2147483681"/>
          </pc:sldLayoutMkLst>
          <pc:picChg chg="add mod">
            <ac:chgData name="Marco Parenzan" userId="a83bbb23f3e251dc" providerId="LiveId" clId="{74649704-59A6-40A0-B577-218F04EE45DA}" dt="2024-01-10T23:24:59.083" v="23"/>
            <ac:picMkLst>
              <pc:docMk/>
              <pc:sldMasterMk cId="658044255" sldId="2147483661"/>
              <pc:sldLayoutMk cId="3241515798" sldId="2147483681"/>
              <ac:picMk id="4" creationId="{891EFE3F-A954-9D60-9829-C583A327C3A4}"/>
            </ac:picMkLst>
          </pc:picChg>
        </pc:sldLayoutChg>
        <pc:sldLayoutChg chg="add del">
          <pc:chgData name="Marco Parenzan" userId="a83bbb23f3e251dc" providerId="LiveId" clId="{74649704-59A6-40A0-B577-218F04EE45DA}" dt="2024-01-10T23:27:51.270" v="65" actId="2696"/>
          <pc:sldLayoutMkLst>
            <pc:docMk/>
            <pc:sldMasterMk cId="658044255" sldId="2147483661"/>
            <pc:sldLayoutMk cId="3208961420" sldId="2147483698"/>
          </pc:sldLayoutMkLst>
        </pc:sldLayoutChg>
        <pc:sldLayoutChg chg="addSp modSp mod">
          <pc:chgData name="Marco Parenzan" userId="a83bbb23f3e251dc" providerId="LiveId" clId="{74649704-59A6-40A0-B577-218F04EE45DA}" dt="2024-01-10T23:24:25.437" v="15" actId="20577"/>
          <pc:sldLayoutMkLst>
            <pc:docMk/>
            <pc:sldMasterMk cId="658044255" sldId="2147483661"/>
            <pc:sldLayoutMk cId="4213497921" sldId="2147483699"/>
          </pc:sldLayoutMkLst>
          <pc:spChg chg="mod">
            <ac:chgData name="Marco Parenzan" userId="a83bbb23f3e251dc" providerId="LiveId" clId="{74649704-59A6-40A0-B577-218F04EE45DA}" dt="2024-01-10T23:24:25.437" v="15" actId="20577"/>
            <ac:spMkLst>
              <pc:docMk/>
              <pc:sldMasterMk cId="658044255" sldId="2147483661"/>
              <pc:sldLayoutMk cId="4213497921" sldId="2147483699"/>
              <ac:spMk id="4" creationId="{8146C58A-A661-6D25-245D-ADBE6B2DD507}"/>
            </ac:spMkLst>
          </pc:spChg>
          <pc:picChg chg="add mod">
            <ac:chgData name="Marco Parenzan" userId="a83bbb23f3e251dc" providerId="LiveId" clId="{74649704-59A6-40A0-B577-218F04EE45DA}" dt="2024-01-10T23:24:20.790" v="10" actId="1076"/>
            <ac:picMkLst>
              <pc:docMk/>
              <pc:sldMasterMk cId="658044255" sldId="2147483661"/>
              <pc:sldLayoutMk cId="4213497921" sldId="2147483699"/>
              <ac:picMk id="2" creationId="{E619D582-BF50-35F4-A877-88AEF2E8306F}"/>
            </ac:picMkLst>
          </pc:picChg>
        </pc:sldLayoutChg>
        <pc:sldLayoutChg chg="addSp modSp">
          <pc:chgData name="Marco Parenzan" userId="a83bbb23f3e251dc" providerId="LiveId" clId="{74649704-59A6-40A0-B577-218F04EE45DA}" dt="2024-01-10T23:24:53.729" v="21"/>
          <pc:sldLayoutMkLst>
            <pc:docMk/>
            <pc:sldMasterMk cId="658044255" sldId="2147483661"/>
            <pc:sldLayoutMk cId="4022759927" sldId="2147483700"/>
          </pc:sldLayoutMkLst>
          <pc:picChg chg="add mod">
            <ac:chgData name="Marco Parenzan" userId="a83bbb23f3e251dc" providerId="LiveId" clId="{74649704-59A6-40A0-B577-218F04EE45DA}" dt="2024-01-10T23:24:53.729" v="21"/>
            <ac:picMkLst>
              <pc:docMk/>
              <pc:sldMasterMk cId="658044255" sldId="2147483661"/>
              <pc:sldLayoutMk cId="4022759927" sldId="2147483700"/>
              <ac:picMk id="4" creationId="{362BC051-29F6-2B92-BC18-6AC1DE22EC2A}"/>
            </ac:picMkLst>
          </pc:picChg>
        </pc:sldLayoutChg>
        <pc:sldLayoutChg chg="addSp delSp modSp add del mod modTransition modAnim">
          <pc:chgData name="Marco Parenzan" userId="a83bbb23f3e251dc" providerId="LiveId" clId="{74649704-59A6-40A0-B577-218F04EE45DA}" dt="2024-01-10T23:27:51.535" v="71"/>
          <pc:sldLayoutMkLst>
            <pc:docMk/>
            <pc:sldMasterMk cId="658044255" sldId="2147483661"/>
            <pc:sldLayoutMk cId="3698850730" sldId="2147483701"/>
          </pc:sldLayoutMkLst>
          <pc:picChg chg="add mod">
            <ac:chgData name="Marco Parenzan" userId="a83bbb23f3e251dc" providerId="LiveId" clId="{74649704-59A6-40A0-B577-218F04EE45DA}" dt="2024-01-10T23:26:46.378" v="39"/>
            <ac:picMkLst>
              <pc:docMk/>
              <pc:sldMasterMk cId="658044255" sldId="2147483661"/>
              <pc:sldLayoutMk cId="3698850730" sldId="2147483701"/>
              <ac:picMk id="5" creationId="{F23E486F-62FD-C8E6-D63A-6E99D3EEABE9}"/>
            </ac:picMkLst>
          </pc:picChg>
          <pc:picChg chg="add mod">
            <ac:chgData name="Marco Parenzan" userId="a83bbb23f3e251dc" providerId="LiveId" clId="{74649704-59A6-40A0-B577-218F04EE45DA}" dt="2024-01-10T23:26:46.378" v="39"/>
            <ac:picMkLst>
              <pc:docMk/>
              <pc:sldMasterMk cId="658044255" sldId="2147483661"/>
              <pc:sldLayoutMk cId="3698850730" sldId="2147483701"/>
              <ac:picMk id="6" creationId="{D437D4CC-2D47-7A8B-2A32-80EDFA50F7F8}"/>
            </ac:picMkLst>
          </pc:picChg>
          <pc:picChg chg="add mod">
            <ac:chgData name="Marco Parenzan" userId="a83bbb23f3e251dc" providerId="LiveId" clId="{74649704-59A6-40A0-B577-218F04EE45DA}" dt="2024-01-10T23:26:51.381" v="43"/>
            <ac:picMkLst>
              <pc:docMk/>
              <pc:sldMasterMk cId="658044255" sldId="2147483661"/>
              <pc:sldLayoutMk cId="3698850730" sldId="2147483701"/>
              <ac:picMk id="7" creationId="{F41778A7-581A-3BC8-4DE9-C60F85A9EDA5}"/>
            </ac:picMkLst>
          </pc:picChg>
          <pc:picChg chg="add mod">
            <ac:chgData name="Marco Parenzan" userId="a83bbb23f3e251dc" providerId="LiveId" clId="{74649704-59A6-40A0-B577-218F04EE45DA}" dt="2024-01-10T23:26:51.381" v="43"/>
            <ac:picMkLst>
              <pc:docMk/>
              <pc:sldMasterMk cId="658044255" sldId="2147483661"/>
              <pc:sldLayoutMk cId="3698850730" sldId="2147483701"/>
              <ac:picMk id="8" creationId="{EC7E14D3-B4B5-7B38-EC8B-E82EA56E1A85}"/>
            </ac:picMkLst>
          </pc:picChg>
          <pc:picChg chg="add del mod">
            <ac:chgData name="Marco Parenzan" userId="a83bbb23f3e251dc" providerId="LiveId" clId="{74649704-59A6-40A0-B577-218F04EE45DA}" dt="2024-01-10T23:27:51.520" v="70" actId="478"/>
            <ac:picMkLst>
              <pc:docMk/>
              <pc:sldMasterMk cId="658044255" sldId="2147483661"/>
              <pc:sldLayoutMk cId="3698850730" sldId="2147483701"/>
              <ac:picMk id="9" creationId="{1E4674D5-7891-FFA5-9B51-0006EB748022}"/>
            </ac:picMkLst>
          </pc:picChg>
        </pc:sldLayoutChg>
        <pc:sldLayoutChg chg="addSp delSp modSp mod">
          <pc:chgData name="Marco Parenzan" userId="a83bbb23f3e251dc" providerId="LiveId" clId="{74649704-59A6-40A0-B577-218F04EE45DA}" dt="2024-01-14T09:01:40.407" v="100" actId="6014"/>
          <pc:sldLayoutMkLst>
            <pc:docMk/>
            <pc:sldMasterMk cId="658044255" sldId="2147483661"/>
            <pc:sldLayoutMk cId="4110946337" sldId="2147483702"/>
          </pc:sldLayoutMkLst>
          <pc:spChg chg="del">
            <ac:chgData name="Marco Parenzan" userId="a83bbb23f3e251dc" providerId="LiveId" clId="{74649704-59A6-40A0-B577-218F04EE45DA}" dt="2024-01-10T23:28:01.820" v="75" actId="478"/>
            <ac:spMkLst>
              <pc:docMk/>
              <pc:sldMasterMk cId="658044255" sldId="2147483661"/>
              <pc:sldLayoutMk cId="4110946337" sldId="2147483702"/>
              <ac:spMk id="2" creationId="{797757EB-4E89-E242-A168-D43300293B62}"/>
            </ac:spMkLst>
          </pc:spChg>
          <pc:spChg chg="del">
            <ac:chgData name="Marco Parenzan" userId="a83bbb23f3e251dc" providerId="LiveId" clId="{74649704-59A6-40A0-B577-218F04EE45DA}" dt="2024-01-10T23:28:02.905" v="76" actId="478"/>
            <ac:spMkLst>
              <pc:docMk/>
              <pc:sldMasterMk cId="658044255" sldId="2147483661"/>
              <pc:sldLayoutMk cId="4110946337" sldId="2147483702"/>
              <ac:spMk id="3" creationId="{775685AA-91AE-C64E-93AC-A496F2A7B1D3}"/>
            </ac:spMkLst>
          </pc:spChg>
          <pc:spChg chg="add mod">
            <ac:chgData name="Marco Parenzan" userId="a83bbb23f3e251dc" providerId="LiveId" clId="{74649704-59A6-40A0-B577-218F04EE45DA}" dt="2024-01-14T09:01:09.751" v="87"/>
            <ac:spMkLst>
              <pc:docMk/>
              <pc:sldMasterMk cId="658044255" sldId="2147483661"/>
              <pc:sldLayoutMk cId="4110946337" sldId="2147483702"/>
              <ac:spMk id="7" creationId="{5D16D900-4D79-74E5-88A4-C503F5E588F0}"/>
            </ac:spMkLst>
          </pc:spChg>
          <pc:spChg chg="add mod">
            <ac:chgData name="Marco Parenzan" userId="a83bbb23f3e251dc" providerId="LiveId" clId="{74649704-59A6-40A0-B577-218F04EE45DA}" dt="2024-01-14T09:01:20.292" v="97" actId="20577"/>
            <ac:spMkLst>
              <pc:docMk/>
              <pc:sldMasterMk cId="658044255" sldId="2147483661"/>
              <pc:sldLayoutMk cId="4110946337" sldId="2147483702"/>
              <ac:spMk id="8" creationId="{F093F780-3792-B716-DF8B-9B207C0219E3}"/>
            </ac:spMkLst>
          </pc:spChg>
          <pc:picChg chg="add del mod">
            <ac:chgData name="Marco Parenzan" userId="a83bbb23f3e251dc" providerId="LiveId" clId="{74649704-59A6-40A0-B577-218F04EE45DA}" dt="2024-01-14T09:00:51.738" v="81" actId="478"/>
            <ac:picMkLst>
              <pc:docMk/>
              <pc:sldMasterMk cId="658044255" sldId="2147483661"/>
              <pc:sldLayoutMk cId="4110946337" sldId="2147483702"/>
              <ac:picMk id="2" creationId="{D9EDF2E1-4F26-1FB5-CCC8-5FCE2052C308}"/>
            </ac:picMkLst>
          </pc:picChg>
          <pc:picChg chg="add del mod">
            <ac:chgData name="Marco Parenzan" userId="a83bbb23f3e251dc" providerId="LiveId" clId="{74649704-59A6-40A0-B577-218F04EE45DA}" dt="2024-01-14T09:00:51.221" v="80" actId="478"/>
            <ac:picMkLst>
              <pc:docMk/>
              <pc:sldMasterMk cId="658044255" sldId="2147483661"/>
              <pc:sldLayoutMk cId="4110946337" sldId="2147483702"/>
              <ac:picMk id="3" creationId="{928C00BB-210E-3386-CF06-C3ACA7DA7B51}"/>
            </ac:picMkLst>
          </pc:picChg>
          <pc:picChg chg="add mod">
            <ac:chgData name="Marco Parenzan" userId="a83bbb23f3e251dc" providerId="LiveId" clId="{74649704-59A6-40A0-B577-218F04EE45DA}" dt="2024-01-14T09:01:01.674" v="86" actId="1076"/>
            <ac:picMkLst>
              <pc:docMk/>
              <pc:sldMasterMk cId="658044255" sldId="2147483661"/>
              <pc:sldLayoutMk cId="4110946337" sldId="2147483702"/>
              <ac:picMk id="4" creationId="{021443AF-3028-6BE7-B950-6228F353D93E}"/>
            </ac:picMkLst>
          </pc:picChg>
          <pc:picChg chg="add del mod">
            <ac:chgData name="Marco Parenzan" userId="a83bbb23f3e251dc" providerId="LiveId" clId="{74649704-59A6-40A0-B577-218F04EE45DA}" dt="2024-01-10T23:28:15.803" v="78" actId="478"/>
            <ac:picMkLst>
              <pc:docMk/>
              <pc:sldMasterMk cId="658044255" sldId="2147483661"/>
              <pc:sldLayoutMk cId="4110946337" sldId="2147483702"/>
              <ac:picMk id="4" creationId="{4B26185F-236B-39F2-E3EB-112F060B21B4}"/>
            </ac:picMkLst>
          </pc:picChg>
          <pc:picChg chg="add mod">
            <ac:chgData name="Marco Parenzan" userId="a83bbb23f3e251dc" providerId="LiveId" clId="{74649704-59A6-40A0-B577-218F04EE45DA}" dt="2024-01-14T09:00:58.788" v="84" actId="1076"/>
            <ac:picMkLst>
              <pc:docMk/>
              <pc:sldMasterMk cId="658044255" sldId="2147483661"/>
              <pc:sldLayoutMk cId="4110946337" sldId="2147483702"/>
              <ac:picMk id="5" creationId="{00374865-BDB1-26B3-81DC-893C67FC8D90}"/>
            </ac:picMkLst>
          </pc:picChg>
          <pc:picChg chg="add mod">
            <ac:chgData name="Marco Parenzan" userId="a83bbb23f3e251dc" providerId="LiveId" clId="{74649704-59A6-40A0-B577-218F04EE45DA}" dt="2024-01-14T09:01:00.030" v="85" actId="1076"/>
            <ac:picMkLst>
              <pc:docMk/>
              <pc:sldMasterMk cId="658044255" sldId="2147483661"/>
              <pc:sldLayoutMk cId="4110946337" sldId="2147483702"/>
              <ac:picMk id="6" creationId="{EE93E390-628A-BF0D-F4B8-55953F0E7CEB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AC33-1ADE-3542-A5FF-45D908F98F9D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E74FF-B95A-3049-B6BA-741949CDE00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3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00374865-BDB1-26B3-81DC-893C67FC8D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55752" y="4366265"/>
            <a:ext cx="2575617" cy="1371594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93E390-628A-BF0D-F4B8-55953F0E7C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3644" y="3061378"/>
            <a:ext cx="4599831" cy="899238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21443AF-3028-6BE7-B950-6228F353D9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98909" y="1516806"/>
            <a:ext cx="4444566" cy="10933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93F780-3792-B716-DF8B-9B207C021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599"/>
            <a:ext cx="10972800" cy="82296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Sponsor</a:t>
            </a:r>
          </a:p>
        </p:txBody>
      </p:sp>
    </p:spTree>
    <p:extLst>
      <p:ext uri="{BB962C8B-B14F-4D97-AF65-F5344CB8AC3E}">
        <p14:creationId xmlns:p14="http://schemas.microsoft.com/office/powerpoint/2010/main" val="4110946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01-FEE8-4A43-A887-C778D57C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E4D5F-58EF-5047-BAEF-694F619DB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60468-267F-1F45-AAA2-30AF13763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37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99F2-9FD3-8B4E-8048-995480BD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54250-677E-6B4A-9CDF-D7632551AA7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/>
          <a:lstStyle>
            <a:lvl1pPr marL="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2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9144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13716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828800" indent="0">
              <a:buNone/>
              <a:defRPr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Code sample</a:t>
            </a:r>
          </a:p>
        </p:txBody>
      </p:sp>
    </p:spTree>
    <p:extLst>
      <p:ext uri="{BB962C8B-B14F-4D97-AF65-F5344CB8AC3E}">
        <p14:creationId xmlns:p14="http://schemas.microsoft.com/office/powerpoint/2010/main" val="2491316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10EC-A5E8-2E46-AB03-8D03FBCC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598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79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54C5F8A3-18F4-0335-D6DA-8C1A990F9E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5B78B17-A35E-C799-7EEF-296DA501C3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017" y="240203"/>
            <a:ext cx="1950607" cy="7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75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C5F8A3-18F4-0335-D6DA-8C1A990F9E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1DE2381-8651-A898-1276-99867825BC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017" y="240203"/>
            <a:ext cx="1950607" cy="7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4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C5F8A3-18F4-0335-D6DA-8C1A990F9E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52A27C9-7E45-B4FB-7AC0-39902ECCB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017" y="240203"/>
            <a:ext cx="1950607" cy="7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0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99F2-9FD3-8B4E-8048-995480BD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54250-677E-6B4A-9CDF-D7632551A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0213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57EB-4E89-E242-A168-D4330029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8"/>
            <a:ext cx="9486900" cy="2852737"/>
          </a:xfrm>
        </p:spPr>
        <p:txBody>
          <a:bodyPr lIns="0"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685AA-91AE-C64E-93AC-A496F2A7B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486900" cy="1500187"/>
          </a:xfrm>
        </p:spPr>
        <p:txBody>
          <a:bodyPr lIns="0"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65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46C58A-A661-6D25-245D-ADBE6B2DD507}"/>
              </a:ext>
            </a:extLst>
          </p:cNvPr>
          <p:cNvSpPr txBox="1">
            <a:spLocks/>
          </p:cNvSpPr>
          <p:nvPr userDrawn="1"/>
        </p:nvSpPr>
        <p:spPr>
          <a:xfrm>
            <a:off x="609599" y="1143000"/>
            <a:ext cx="5486401" cy="25071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>
                    <a:alpha val="80000"/>
                  </a:schemeClr>
                </a:solidFill>
                <a:latin typeface="Space Grotesk Medium" pitchFamily="2" charset="77"/>
                <a:ea typeface="Open Sans" panose="020B0606030504020204" pitchFamily="34" charset="0"/>
                <a:cs typeface="Space Grotesk Medium" pitchFamily="2" charset="77"/>
              </a:defRPr>
            </a:lvl1pPr>
          </a:lstStyle>
          <a:p>
            <a:r>
              <a:rPr lang="en-US" sz="6500" spc="-150" dirty="0">
                <a:solidFill>
                  <a:schemeClr val="tx2">
                    <a:lumMod val="50000"/>
                  </a:schemeClr>
                </a:solidFill>
              </a:rPr>
              <a:t>.NET Conf 2023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619D582-BF50-35F4-A877-88AEF2E83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04778" y="5555483"/>
            <a:ext cx="2844800" cy="10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9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57EB-4E89-E242-A168-D4330029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7918784" cy="3952875"/>
          </a:xfrm>
        </p:spPr>
        <p:txBody>
          <a:bodyPr lIns="0" tIns="0" rIns="0" bIns="0"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685AA-91AE-C64E-93AC-A496F2A7B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7918784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F6BF26A-DD1A-8E16-124C-2FD9EE844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711"/>
          <a:stretch/>
        </p:blipFill>
        <p:spPr>
          <a:xfrm>
            <a:off x="8528384" y="5616418"/>
            <a:ext cx="3663616" cy="50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992D8-638A-ECD8-0C25-FF19852D43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4018" y="3730580"/>
            <a:ext cx="1950607" cy="232319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B16D5D0-0CD5-2429-502E-9B08459EB0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04017" y="240203"/>
            <a:ext cx="1950607" cy="7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7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8FA24B98-779C-5AD3-479C-02C839AC12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757EB-4E89-E242-A168-D4330029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8"/>
            <a:ext cx="6591300" cy="2852737"/>
          </a:xfrm>
        </p:spPr>
        <p:txBody>
          <a:bodyPr lIns="0" tIns="0" rIns="0" bIns="0"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685AA-91AE-C64E-93AC-A496F2A7B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65913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62BC051-29F6-2B92-BC18-6AC1DE22EC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017" y="240203"/>
            <a:ext cx="1950607" cy="7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4674D5-7891-FFA5-9B51-0006EB748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757EB-4E89-E242-A168-D4330029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8"/>
            <a:ext cx="7188200" cy="2852737"/>
          </a:xfrm>
        </p:spPr>
        <p:txBody>
          <a:bodyPr lIns="0" tIns="0" rIns="0" bIns="0"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685AA-91AE-C64E-93AC-A496F2A7B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71882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B4A511A-B9FB-697E-DC2D-7192C44696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4017" y="240203"/>
            <a:ext cx="1950607" cy="7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57EB-4E89-E242-A168-D4330029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8"/>
            <a:ext cx="7188200" cy="2852737"/>
          </a:xfrm>
        </p:spPr>
        <p:txBody>
          <a:bodyPr lIns="0" tIns="0" rIns="0" bIns="0"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685AA-91AE-C64E-93AC-A496F2A7B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71882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B4A511A-B9FB-697E-DC2D-7192C4469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4017" y="240203"/>
            <a:ext cx="1950607" cy="73879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1778A7-581A-3BC8-4DE9-C60F85A9E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711"/>
          <a:stretch/>
        </p:blipFill>
        <p:spPr>
          <a:xfrm>
            <a:off x="8528384" y="5616418"/>
            <a:ext cx="3663616" cy="509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E14D3-B4B5-7B38-EC8B-E82EA56E1A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04018" y="3730580"/>
            <a:ext cx="1950607" cy="23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5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57EB-4E89-E242-A168-D4330029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8"/>
            <a:ext cx="7696200" cy="2852737"/>
          </a:xfrm>
        </p:spPr>
        <p:txBody>
          <a:bodyPr lIns="0" tIns="0" rIns="0" bIns="0"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685AA-91AE-C64E-93AC-A496F2A7B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76962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58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4CE51-D28B-B840-8D63-9996ADF3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4CEE8-8D92-394C-8F53-0459CF76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4"/>
            <a:ext cx="10972800" cy="44227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8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63" r:id="rId2"/>
    <p:sldLayoutId id="2147483664" r:id="rId3"/>
    <p:sldLayoutId id="2147483699" r:id="rId4"/>
    <p:sldLayoutId id="2147483679" r:id="rId5"/>
    <p:sldLayoutId id="2147483700" r:id="rId6"/>
    <p:sldLayoutId id="2147483680" r:id="rId7"/>
    <p:sldLayoutId id="2147483701" r:id="rId8"/>
    <p:sldLayoutId id="2147483682" r:id="rId9"/>
    <p:sldLayoutId id="2147483665" r:id="rId10"/>
    <p:sldLayoutId id="2147483667" r:id="rId11"/>
    <p:sldLayoutId id="2147483670" r:id="rId12"/>
    <p:sldLayoutId id="2147483671" r:id="rId13"/>
    <p:sldLayoutId id="2147483675" r:id="rId14"/>
    <p:sldLayoutId id="2147483676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-50" baseline="0">
          <a:solidFill>
            <a:schemeClr val="tx2">
              <a:lumMod val="50000"/>
            </a:schemeClr>
          </a:solidFill>
          <a:latin typeface="Space Grotesk Medium" pitchFamily="2" charset="77"/>
          <a:ea typeface="Open Sans" panose="020B0606030504020204" pitchFamily="34" charset="0"/>
          <a:cs typeface="Space Grotesk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92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88" userDrawn="1">
          <p15:clr>
            <a:srgbClr val="F26B43"/>
          </p15:clr>
        </p15:guide>
        <p15:guide id="6" orient="horz" pos="4128" userDrawn="1">
          <p15:clr>
            <a:srgbClr val="F26B43"/>
          </p15:clr>
        </p15:guide>
        <p15:guide id="7" pos="384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  <p15:guide id="9" pos="7296" userDrawn="1">
          <p15:clr>
            <a:srgbClr val="F26B43"/>
          </p15:clr>
        </p15:guide>
        <p15:guide id="10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aspnet/signalr/overview/getting-started/introduction-to-signalr" TargetMode="External"/><Relationship Id="rId2" Type="http://schemas.openxmlformats.org/officeDocument/2006/relationships/hyperlink" Target="https://aka.ms/get-dotnet-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oreilly.com/library/view/software-architecture-the/9781492086888/" TargetMode="External"/><Relationship Id="rId4" Type="http://schemas.openxmlformats.org/officeDocument/2006/relationships/hyperlink" Target="https://learn.microsoft.com/en-us/aspnet/core/signalr/hubcontext?view=aspnetcore-8.0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jpg"/><Relationship Id="rId3" Type="http://schemas.openxmlformats.org/officeDocument/2006/relationships/hyperlink" Target="mailto:alberto.acerbis@intre.i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lbertoacerbis.com/" TargetMode="External"/><Relationship Id="rId11" Type="http://schemas.openxmlformats.org/officeDocument/2006/relationships/hyperlink" Target="https://agilereloaded.it/corsi/corso-ddd-cqrs-pattern/" TargetMode="External"/><Relationship Id="rId5" Type="http://schemas.openxmlformats.org/officeDocument/2006/relationships/hyperlink" Target="https://github.com/Ace68/1nn0va-NetConf2023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hyperlink" Target="https://www.intre.it/" TargetMode="External"/><Relationship Id="rId14" Type="http://schemas.openxmlformats.org/officeDocument/2006/relationships/hyperlink" Target="https://agilereloaded.it/corsi/corso-ddd-teoria-pratic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443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D991E-767D-FE4B-82AD-96DD0E4D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1"/>
            <a:ext cx="10972800" cy="822960"/>
          </a:xfrm>
        </p:spPr>
        <p:txBody>
          <a:bodyPr anchor="ctr">
            <a:normAutofit/>
          </a:bodyPr>
          <a:lstStyle/>
          <a:p>
            <a:r>
              <a:rPr lang="en-US" sz="3600" dirty="0"/>
              <a:t>Everything in Software Architecture is a Trade-Off</a:t>
            </a:r>
          </a:p>
        </p:txBody>
      </p:sp>
      <p:pic>
        <p:nvPicPr>
          <p:cNvPr id="3" name="Immagine 2" descr="Immagine che contiene testo, Viso umano, uomo, poster&#10;&#10;Descrizione generata automaticamente">
            <a:extLst>
              <a:ext uri="{FF2B5EF4-FFF2-40B4-BE49-F238E27FC236}">
                <a16:creationId xmlns:a16="http://schemas.microsoft.com/office/drawing/2014/main" id="{C88F9BCE-8C28-EE4E-D774-151AA53D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59" y="1676498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6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/>
          <a:lstStyle/>
          <a:p>
            <a:r>
              <a:rPr lang="en-US" dirty="0"/>
              <a:t>Three Forces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807094-63C6-D09D-AA9D-186ABA1D9186}"/>
              </a:ext>
            </a:extLst>
          </p:cNvPr>
          <p:cNvSpPr txBox="1"/>
          <p:nvPr/>
        </p:nvSpPr>
        <p:spPr>
          <a:xfrm>
            <a:off x="4160790" y="1432559"/>
            <a:ext cx="50375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000" dirty="0" err="1"/>
              <a:t>Coordination</a:t>
            </a:r>
            <a:endParaRPr lang="it-IT" sz="4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/>
              <a:t>Orchestrator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Choreography</a:t>
            </a: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000" dirty="0" err="1"/>
              <a:t>Communication</a:t>
            </a:r>
            <a:endParaRPr lang="it-IT" sz="4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Synchronous</a:t>
            </a:r>
            <a:endParaRPr lang="it-IT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Asynchronous</a:t>
            </a: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000" dirty="0" err="1"/>
              <a:t>Persistence</a:t>
            </a:r>
            <a:endParaRPr lang="it-IT" sz="4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Atomic</a:t>
            </a:r>
            <a:endParaRPr lang="it-IT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Eventually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8907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410"/>
            <a:ext cx="10972800" cy="822960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Why We Need It?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80BC4692-94B9-48B2-0F33-4342589DB663}"/>
              </a:ext>
            </a:extLst>
          </p:cNvPr>
          <p:cNvSpPr/>
          <p:nvPr/>
        </p:nvSpPr>
        <p:spPr>
          <a:xfrm>
            <a:off x="609598" y="5679919"/>
            <a:ext cx="4520696" cy="7580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Developers are </a:t>
            </a:r>
            <a:r>
              <a:rPr lang="it-IT" dirty="0" err="1"/>
              <a:t>drawn</a:t>
            </a:r>
            <a:r>
              <a:rPr lang="it-IT" dirty="0"/>
              <a:t> to </a:t>
            </a:r>
            <a:r>
              <a:rPr lang="it-IT" dirty="0" err="1"/>
              <a:t>complexity</a:t>
            </a:r>
            <a:r>
              <a:rPr lang="it-IT" dirty="0"/>
              <a:t>, </a:t>
            </a:r>
          </a:p>
          <a:p>
            <a:pPr algn="ctr"/>
            <a:r>
              <a:rPr lang="it-IT" dirty="0"/>
              <a:t>like </a:t>
            </a:r>
            <a:r>
              <a:rPr lang="it-IT" dirty="0" err="1"/>
              <a:t>moths</a:t>
            </a:r>
            <a:r>
              <a:rPr lang="it-IT" dirty="0"/>
              <a:t> to a </a:t>
            </a:r>
            <a:r>
              <a:rPr lang="it-IT" dirty="0" err="1"/>
              <a:t>flame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EA4C907-7463-C3AB-C974-34A3A1E86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052" y="2460526"/>
            <a:ext cx="5139350" cy="3426233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DF0F8CCF-F0A9-4ED0-7724-3F3B820A425E}"/>
              </a:ext>
            </a:extLst>
          </p:cNvPr>
          <p:cNvSpPr/>
          <p:nvPr/>
        </p:nvSpPr>
        <p:spPr>
          <a:xfrm>
            <a:off x="6443050" y="1555287"/>
            <a:ext cx="5139350" cy="6895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Often</a:t>
            </a:r>
            <a:r>
              <a:rPr lang="it-IT" dirty="0"/>
              <a:t> with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outcome</a:t>
            </a:r>
            <a:r>
              <a:rPr lang="it-IT" dirty="0"/>
              <a:t> (Neal Ford)</a:t>
            </a:r>
          </a:p>
        </p:txBody>
      </p:sp>
      <p:pic>
        <p:nvPicPr>
          <p:cNvPr id="4" name="Immagine 3" descr="Immagine che contiene interno, luce, natale&#10;&#10;Descrizione generata automaticamente">
            <a:extLst>
              <a:ext uri="{FF2B5EF4-FFF2-40B4-BE49-F238E27FC236}">
                <a16:creationId xmlns:a16="http://schemas.microsoft.com/office/drawing/2014/main" id="{73D3CA12-B351-61C6-8C48-B63912600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8" y="1008761"/>
            <a:ext cx="4520696" cy="45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410"/>
            <a:ext cx="10972800" cy="822960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What is Complexity?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80BC4692-94B9-48B2-0F33-4342589DB663}"/>
              </a:ext>
            </a:extLst>
          </p:cNvPr>
          <p:cNvSpPr/>
          <p:nvPr/>
        </p:nvSpPr>
        <p:spPr>
          <a:xfrm>
            <a:off x="6612338" y="5787201"/>
            <a:ext cx="4520696" cy="7580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Accidental</a:t>
            </a:r>
            <a:endParaRPr lang="it-IT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F6D84EC-0B23-299B-BB65-67CB4A9BD4AF}"/>
              </a:ext>
            </a:extLst>
          </p:cNvPr>
          <p:cNvSpPr/>
          <p:nvPr/>
        </p:nvSpPr>
        <p:spPr>
          <a:xfrm>
            <a:off x="344032" y="1061370"/>
            <a:ext cx="4520696" cy="7580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Essential</a:t>
            </a:r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7DD70B-FCB2-45DC-9111-1030351A8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38" y="1168652"/>
            <a:ext cx="4520696" cy="45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d Brooks and his essential complexity">
            <a:extLst>
              <a:ext uri="{FF2B5EF4-FFF2-40B4-BE49-F238E27FC236}">
                <a16:creationId xmlns:a16="http://schemas.microsoft.com/office/drawing/2014/main" id="{818BB2C0-EC32-B557-E661-916DD0C8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2" y="2092163"/>
            <a:ext cx="4520696" cy="45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59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410"/>
            <a:ext cx="10972800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How do we keep the UI up-to-date?</a:t>
            </a:r>
          </a:p>
        </p:txBody>
      </p:sp>
      <p:pic>
        <p:nvPicPr>
          <p:cNvPr id="4" name="Immagine 3" descr="Immagine che contiene Viso umano, persona, vestiti, bevanda&#10;&#10;Descrizione generata automaticamente">
            <a:extLst>
              <a:ext uri="{FF2B5EF4-FFF2-40B4-BE49-F238E27FC236}">
                <a16:creationId xmlns:a16="http://schemas.microsoft.com/office/drawing/2014/main" id="{2E2561B0-FC73-2909-B4C9-47B1D44D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9" b="29076"/>
          <a:stretch/>
        </p:blipFill>
        <p:spPr>
          <a:xfrm>
            <a:off x="609600" y="1400115"/>
            <a:ext cx="10972800" cy="4422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7987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SignalR</a:t>
            </a:r>
            <a:r>
              <a:rPr lang="en-US" dirty="0"/>
              <a:t>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DD93D3-1117-F06F-AECE-F762117CF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89961"/>
            <a:ext cx="10972800" cy="3538727"/>
          </a:xfrm>
          <a:prstGeom prst="rect">
            <a:avLst/>
          </a:pr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E6FD47-EE19-0849-7C00-B47A6928B0DC}"/>
              </a:ext>
            </a:extLst>
          </p:cNvPr>
          <p:cNvSpPr txBox="1"/>
          <p:nvPr/>
        </p:nvSpPr>
        <p:spPr>
          <a:xfrm>
            <a:off x="609600" y="5893904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SignalR</a:t>
            </a:r>
            <a:r>
              <a:rPr lang="it-IT" dirty="0"/>
              <a:t> </a:t>
            </a:r>
            <a:r>
              <a:rPr lang="it-IT" dirty="0" err="1"/>
              <a:t>lies</a:t>
            </a:r>
            <a:r>
              <a:rPr lang="it-IT" dirty="0"/>
              <a:t> on top of the </a:t>
            </a:r>
            <a:r>
              <a:rPr lang="it-IT" dirty="0" err="1"/>
              <a:t>lower-level</a:t>
            </a:r>
            <a:r>
              <a:rPr lang="it-IT" dirty="0"/>
              <a:t> </a:t>
            </a:r>
            <a:r>
              <a:rPr lang="it-IT" dirty="0" err="1"/>
              <a:t>transports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0297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/>
          <a:lstStyle/>
          <a:p>
            <a:r>
              <a:rPr lang="en-US" dirty="0"/>
              <a:t>Focus on business process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018A14F-8F8B-AEF8-DBBE-DA5031C1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134" y="1841650"/>
            <a:ext cx="5486875" cy="377222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47D180-67DB-5469-3B3E-5E7BD05655BD}"/>
              </a:ext>
            </a:extLst>
          </p:cNvPr>
          <p:cNvSpPr txBox="1"/>
          <p:nvPr/>
        </p:nvSpPr>
        <p:spPr>
          <a:xfrm>
            <a:off x="609600" y="5893904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SignalR</a:t>
            </a:r>
            <a:r>
              <a:rPr lang="it-IT" dirty="0"/>
              <a:t> can </a:t>
            </a:r>
            <a:r>
              <a:rPr lang="it-IT" dirty="0" err="1"/>
              <a:t>dynamically</a:t>
            </a:r>
            <a:r>
              <a:rPr lang="it-IT" dirty="0"/>
              <a:t> </a:t>
            </a:r>
            <a:r>
              <a:rPr lang="it-IT" dirty="0" err="1"/>
              <a:t>evaluate</a:t>
            </a:r>
            <a:r>
              <a:rPr lang="it-IT" dirty="0"/>
              <a:t> the </a:t>
            </a:r>
            <a:r>
              <a:rPr lang="it-IT" dirty="0" err="1"/>
              <a:t>supported</a:t>
            </a:r>
            <a:r>
              <a:rPr lang="it-IT" dirty="0"/>
              <a:t> </a:t>
            </a:r>
            <a:r>
              <a:rPr lang="it-IT" dirty="0" err="1"/>
              <a:t>transports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7809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 anchor="ctr">
            <a:normAutofit/>
          </a:bodyPr>
          <a:lstStyle/>
          <a:p>
            <a:r>
              <a:rPr lang="en-US" dirty="0" err="1"/>
              <a:t>SignalR</a:t>
            </a:r>
            <a:r>
              <a:rPr lang="en-US" dirty="0"/>
              <a:t> Hub</a:t>
            </a:r>
          </a:p>
        </p:txBody>
      </p:sp>
      <p:pic>
        <p:nvPicPr>
          <p:cNvPr id="5" name="Immagine 4" descr="Immagine che contiene schermata, testo, diagramma, linea&#10;&#10;Descrizione generata automaticamente">
            <a:extLst>
              <a:ext uri="{FF2B5EF4-FFF2-40B4-BE49-F238E27FC236}">
                <a16:creationId xmlns:a16="http://schemas.microsoft.com/office/drawing/2014/main" id="{C4398FD0-7EB5-7E38-B98B-FE2A64921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9" y="1825624"/>
            <a:ext cx="8890001" cy="4422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763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D991E-767D-FE4B-82AD-96DD0E4D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23" y="293483"/>
            <a:ext cx="9486900" cy="1032293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3" name="Immagine 2" descr="Immagine che contiene persona, vestiti, Viso umano, bevanda&#10;&#10;Descrizione generata automaticamente">
            <a:extLst>
              <a:ext uri="{FF2B5EF4-FFF2-40B4-BE49-F238E27FC236}">
                <a16:creationId xmlns:a16="http://schemas.microsoft.com/office/drawing/2014/main" id="{636537A6-C627-DD95-1511-4BDFA45DB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84" y="1687717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8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ersona, vestiti, interno, birrificio&#10;&#10;Descrizione generata automaticamente">
            <a:extLst>
              <a:ext uri="{FF2B5EF4-FFF2-40B4-BE49-F238E27FC236}">
                <a16:creationId xmlns:a16="http://schemas.microsoft.com/office/drawing/2014/main" id="{48C95A96-62AC-A1FD-9F61-2D9184095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8" r="1" b="13863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13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5279-2990-3421-1E16-3202EAD8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149790"/>
            <a:ext cx="10770607" cy="3412685"/>
          </a:xfrm>
        </p:spPr>
        <p:txBody>
          <a:bodyPr/>
          <a:lstStyle/>
          <a:p>
            <a:r>
              <a:rPr lang="en-US" dirty="0" err="1"/>
              <a:t>Blazor</a:t>
            </a:r>
            <a:r>
              <a:rPr lang="en-US" dirty="0"/>
              <a:t> e </a:t>
            </a:r>
            <a:r>
              <a:rPr lang="en-US" dirty="0" err="1"/>
              <a:t>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Long Running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964E6-E7D3-8296-BCB1-3E50CA18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7918784" cy="1500187"/>
          </a:xfrm>
        </p:spPr>
        <p:txBody>
          <a:bodyPr/>
          <a:lstStyle/>
          <a:p>
            <a:r>
              <a:rPr lang="en-US" dirty="0"/>
              <a:t>Alberto Acerbis</a:t>
            </a:r>
          </a:p>
        </p:txBody>
      </p:sp>
    </p:spTree>
    <p:extLst>
      <p:ext uri="{BB962C8B-B14F-4D97-AF65-F5344CB8AC3E}">
        <p14:creationId xmlns:p14="http://schemas.microsoft.com/office/powerpoint/2010/main" val="3127784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4E69F3-9071-D873-3526-EDE18B33D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58" y="768350"/>
            <a:ext cx="7188200" cy="597530"/>
          </a:xfrm>
        </p:spPr>
        <p:txBody>
          <a:bodyPr>
            <a:noAutofit/>
          </a:bodyPr>
          <a:lstStyle/>
          <a:p>
            <a:r>
              <a:rPr lang="en-US" sz="3600" dirty="0"/>
              <a:t>Further Readings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AE2B7FE-3104-F509-53A5-06B66A29B6C0}"/>
              </a:ext>
            </a:extLst>
          </p:cNvPr>
          <p:cNvSpPr txBox="1">
            <a:spLocks/>
          </p:cNvSpPr>
          <p:nvPr/>
        </p:nvSpPr>
        <p:spPr>
          <a:xfrm>
            <a:off x="609600" y="1825624"/>
            <a:ext cx="10972800" cy="44227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Download .NET 8 </a:t>
            </a:r>
            <a:br>
              <a:rPr lang="en-US" dirty="0"/>
            </a:br>
            <a:r>
              <a:rPr lang="en-US" dirty="0">
                <a:hlinkClick r:id="rId2" tooltip="https://aka.ms/get-dotnet-8"/>
              </a:rPr>
              <a:t>aka.ms/get-dotnet-8</a:t>
            </a:r>
            <a:endParaRPr lang="en-US" dirty="0"/>
          </a:p>
          <a:p>
            <a:r>
              <a:rPr lang="en-US" dirty="0"/>
              <a:t>Introducing to </a:t>
            </a:r>
            <a:r>
              <a:rPr lang="en-US" dirty="0" err="1"/>
              <a:t>signalR</a:t>
            </a:r>
            <a:br>
              <a:rPr lang="en-US" dirty="0"/>
            </a:br>
            <a:r>
              <a:rPr lang="en-US" dirty="0">
                <a:hlinkClick r:id="rId3"/>
              </a:rPr>
              <a:t>Microsoft Documentation</a:t>
            </a:r>
            <a:endParaRPr lang="en-US" dirty="0"/>
          </a:p>
          <a:p>
            <a:r>
              <a:rPr lang="en-US" dirty="0" err="1"/>
              <a:t>signalR</a:t>
            </a:r>
            <a:r>
              <a:rPr lang="en-US" dirty="0"/>
              <a:t> outside the hub</a:t>
            </a:r>
            <a:br>
              <a:rPr lang="en-US" dirty="0"/>
            </a:br>
            <a:r>
              <a:rPr lang="en-US" dirty="0">
                <a:hlinkClick r:id="rId4"/>
              </a:rPr>
              <a:t>Send messages outside a hub</a:t>
            </a:r>
            <a:endParaRPr lang="en-US" dirty="0"/>
          </a:p>
          <a:p>
            <a:r>
              <a:rPr lang="en-US" dirty="0"/>
              <a:t>Software Architecture: The Hard Parts</a:t>
            </a:r>
            <a:br>
              <a:rPr lang="en-US" dirty="0"/>
            </a:br>
            <a:r>
              <a:rPr lang="en-US" dirty="0">
                <a:hlinkClick r:id="rId5"/>
              </a:rPr>
              <a:t>O’Reilly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85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D991E-767D-FE4B-82AD-96DD0E4D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23" y="293483"/>
            <a:ext cx="9486900" cy="1032293"/>
          </a:xfrm>
        </p:spPr>
        <p:txBody>
          <a:bodyPr/>
          <a:lstStyle/>
          <a:p>
            <a:r>
              <a:rPr lang="en-US" dirty="0"/>
              <a:t>Thanks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E893D27-2636-06AE-BEB3-ECE1FF16E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70" y="4345906"/>
            <a:ext cx="392173" cy="3349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F65250-16BC-4667-04E5-B864D9CC12C0}"/>
              </a:ext>
            </a:extLst>
          </p:cNvPr>
          <p:cNvSpPr txBox="1"/>
          <p:nvPr/>
        </p:nvSpPr>
        <p:spPr>
          <a:xfrm>
            <a:off x="1749631" y="4296649"/>
            <a:ext cx="3240281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1400" dirty="0">
                <a:hlinkClick r:id="rId3"/>
              </a:rPr>
              <a:t>alberto.acerbis@intre.it</a:t>
            </a:r>
            <a:endParaRPr lang="it-IT" sz="1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2" descr="GitHub Logomark">
            <a:extLst>
              <a:ext uri="{FF2B5EF4-FFF2-40B4-BE49-F238E27FC236}">
                <a16:creationId xmlns:a16="http://schemas.microsoft.com/office/drawing/2014/main" id="{234D8D06-364B-A72D-8887-3F6CA73B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78" y="4915911"/>
            <a:ext cx="392173" cy="3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hlinkClick r:id="rId5"/>
            <a:extLst>
              <a:ext uri="{FF2B5EF4-FFF2-40B4-BE49-F238E27FC236}">
                <a16:creationId xmlns:a16="http://schemas.microsoft.com/office/drawing/2014/main" id="{56791911-621D-2F70-CB5E-A68CB1E248AB}"/>
              </a:ext>
            </a:extLst>
          </p:cNvPr>
          <p:cNvSpPr txBox="1"/>
          <p:nvPr/>
        </p:nvSpPr>
        <p:spPr>
          <a:xfrm>
            <a:off x="1749630" y="4866118"/>
            <a:ext cx="4296519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1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https://github.com/Ace68/1nn0va-NetConf2023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AC9DEA0-1CD8-DAEC-33DD-F2021F7F4BAD}"/>
              </a:ext>
            </a:extLst>
          </p:cNvPr>
          <p:cNvSpPr txBox="1">
            <a:spLocks/>
          </p:cNvSpPr>
          <p:nvPr/>
        </p:nvSpPr>
        <p:spPr>
          <a:xfrm>
            <a:off x="7500710" y="5624968"/>
            <a:ext cx="3179572" cy="4343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hlinkClick r:id="rId6"/>
              </a:rPr>
              <a:t>Alberto Acerbis</a:t>
            </a:r>
            <a:endParaRPr lang="it-IT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CDA0BB0-F463-25AC-E6E0-440F5D9D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878" y="4561020"/>
            <a:ext cx="794463" cy="79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icrosoft Certified: Azure Solutions Architect Expert (Legacy)">
            <a:extLst>
              <a:ext uri="{FF2B5EF4-FFF2-40B4-BE49-F238E27FC236}">
                <a16:creationId xmlns:a16="http://schemas.microsoft.com/office/drawing/2014/main" id="{6B4B878A-F7F2-C2D6-3F49-56FBAA85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58" y="4561019"/>
            <a:ext cx="794463" cy="79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hlinkClick r:id="rId9"/>
            <a:extLst>
              <a:ext uri="{FF2B5EF4-FFF2-40B4-BE49-F238E27FC236}">
                <a16:creationId xmlns:a16="http://schemas.microsoft.com/office/drawing/2014/main" id="{2B3FD7D3-0683-3831-3F9D-77D720A433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8820" y="5550064"/>
            <a:ext cx="1801092" cy="823016"/>
          </a:xfrm>
          <a:prstGeom prst="rect">
            <a:avLst/>
          </a:prstGeom>
        </p:spPr>
      </p:pic>
      <p:pic>
        <p:nvPicPr>
          <p:cNvPr id="14" name="Immagine 13">
            <a:hlinkClick r:id="rId11"/>
            <a:extLst>
              <a:ext uri="{FF2B5EF4-FFF2-40B4-BE49-F238E27FC236}">
                <a16:creationId xmlns:a16="http://schemas.microsoft.com/office/drawing/2014/main" id="{2B520A32-5DF6-3CC8-A9A2-D99FCA711C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019" y="5744383"/>
            <a:ext cx="1425063" cy="434378"/>
          </a:xfrm>
          <a:prstGeom prst="rect">
            <a:avLst/>
          </a:prstGeom>
        </p:spPr>
      </p:pic>
      <p:pic>
        <p:nvPicPr>
          <p:cNvPr id="15" name="Immagine 14" descr="Immagine che contiene Viso umano, sorriso, vestiti, persona&#10;&#10;Descrizione generata automaticamente">
            <a:extLst>
              <a:ext uri="{FF2B5EF4-FFF2-40B4-BE49-F238E27FC236}">
                <a16:creationId xmlns:a16="http://schemas.microsoft.com/office/drawing/2014/main" id="{5AA55B64-9F88-1B50-D9E8-F6CE4C3DF4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936" y="1658487"/>
            <a:ext cx="2201863" cy="2201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magine 10">
            <a:hlinkClick r:id="rId14"/>
            <a:extLst>
              <a:ext uri="{FF2B5EF4-FFF2-40B4-BE49-F238E27FC236}">
                <a16:creationId xmlns:a16="http://schemas.microsoft.com/office/drawing/2014/main" id="{381EDEFB-156A-09B4-ED6B-9459C51E9A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89912" y="451530"/>
            <a:ext cx="6335065" cy="262109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B3D55F-9C83-1455-1407-A79F31B82A58}"/>
              </a:ext>
            </a:extLst>
          </p:cNvPr>
          <p:cNvSpPr txBox="1"/>
          <p:nvPr/>
        </p:nvSpPr>
        <p:spPr>
          <a:xfrm>
            <a:off x="4989912" y="3165987"/>
            <a:ext cx="633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https://agilereloaded.it/corsi/corso-ddd-teoria-pratica/</a:t>
            </a:r>
          </a:p>
        </p:txBody>
      </p:sp>
    </p:spTree>
    <p:extLst>
      <p:ext uri="{BB962C8B-B14F-4D97-AF65-F5344CB8AC3E}">
        <p14:creationId xmlns:p14="http://schemas.microsoft.com/office/powerpoint/2010/main" val="424489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5402-9C1D-02DA-CBEC-BEC12EE7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02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D991E-767D-FE4B-82AD-96DD0E4D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Saga: a long story of heroic achievement</a:t>
            </a:r>
          </a:p>
        </p:txBody>
      </p:sp>
      <p:pic>
        <p:nvPicPr>
          <p:cNvPr id="5" name="Immagine 4" descr="Immagine che contiene uomo, interno, bevanda, persone&#10;&#10;Descrizione generata automaticamente">
            <a:extLst>
              <a:ext uri="{FF2B5EF4-FFF2-40B4-BE49-F238E27FC236}">
                <a16:creationId xmlns:a16="http://schemas.microsoft.com/office/drawing/2014/main" id="{B1EA9BE1-81DD-2613-35C4-4F2633C06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060" y="1825626"/>
            <a:ext cx="6625880" cy="4422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52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What is a Long Running Process?</a:t>
            </a:r>
          </a:p>
        </p:txBody>
      </p:sp>
      <p:pic>
        <p:nvPicPr>
          <p:cNvPr id="5" name="Immagine 4" descr="Immagine che contiene persona, Viso umano, vestiti, interno&#10;&#10;Descrizione generata automaticamente">
            <a:extLst>
              <a:ext uri="{FF2B5EF4-FFF2-40B4-BE49-F238E27FC236}">
                <a16:creationId xmlns:a16="http://schemas.microsoft.com/office/drawing/2014/main" id="{EF8F86EA-154A-667A-F8DA-EAD59682F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615"/>
          <a:stretch/>
        </p:blipFill>
        <p:spPr>
          <a:xfrm>
            <a:off x="609600" y="1825624"/>
            <a:ext cx="10972800" cy="4422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8877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Orchestrator</a:t>
            </a:r>
          </a:p>
        </p:txBody>
      </p:sp>
      <p:pic>
        <p:nvPicPr>
          <p:cNvPr id="5" name="Immagine 4" descr="Immagine che contiene persona, musica classica, orchestra, direttore d'orchestra&#10;&#10;Descrizione generata automaticamente">
            <a:extLst>
              <a:ext uri="{FF2B5EF4-FFF2-40B4-BE49-F238E27FC236}">
                <a16:creationId xmlns:a16="http://schemas.microsoft.com/office/drawing/2014/main" id="{2479D4D6-62E6-B5BC-0E00-0B21DC557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060" y="1825624"/>
            <a:ext cx="6625880" cy="4422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7349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Choreography</a:t>
            </a:r>
          </a:p>
        </p:txBody>
      </p:sp>
      <p:pic>
        <p:nvPicPr>
          <p:cNvPr id="5" name="Immagine 4" descr="Immagine che contiene sport, persona, vestiti, calzature&#10;&#10;Descrizione generata automaticamente">
            <a:extLst>
              <a:ext uri="{FF2B5EF4-FFF2-40B4-BE49-F238E27FC236}">
                <a16:creationId xmlns:a16="http://schemas.microsoft.com/office/drawing/2014/main" id="{487F5065-7202-4F8D-0DEA-3B5131446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060" y="1825624"/>
            <a:ext cx="6625880" cy="4422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116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What is the best choice?</a:t>
            </a:r>
          </a:p>
        </p:txBody>
      </p:sp>
      <p:pic>
        <p:nvPicPr>
          <p:cNvPr id="4" name="Immagine 3" descr="Immagine che contiene persona, uomo, vestiti, interno&#10;&#10;Descrizione generata automaticamente">
            <a:extLst>
              <a:ext uri="{FF2B5EF4-FFF2-40B4-BE49-F238E27FC236}">
                <a16:creationId xmlns:a16="http://schemas.microsoft.com/office/drawing/2014/main" id="{AC6377DA-FEED-1226-B26F-C8B07A616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" b="39283"/>
          <a:stretch/>
        </p:blipFill>
        <p:spPr>
          <a:xfrm>
            <a:off x="609600" y="1825624"/>
            <a:ext cx="10972800" cy="4422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3295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BB90-B9FF-ED4A-9587-76C518C2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599"/>
            <a:ext cx="10972800" cy="822960"/>
          </a:xfrm>
        </p:spPr>
        <p:txBody>
          <a:bodyPr/>
          <a:lstStyle/>
          <a:p>
            <a:r>
              <a:rPr lang="en-US" dirty="0"/>
              <a:t>Trade-Offs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37F417E7-F364-CE21-4BDF-E1F4C8FF4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877341"/>
              </p:ext>
            </p:extLst>
          </p:nvPr>
        </p:nvGraphicFramePr>
        <p:xfrm>
          <a:off x="384269" y="2992086"/>
          <a:ext cx="502970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852">
                  <a:extLst>
                    <a:ext uri="{9D8B030D-6E8A-4147-A177-3AD203B41FA5}">
                      <a16:colId xmlns:a16="http://schemas.microsoft.com/office/drawing/2014/main" val="292973176"/>
                    </a:ext>
                  </a:extLst>
                </a:gridCol>
                <a:gridCol w="2514852">
                  <a:extLst>
                    <a:ext uri="{9D8B030D-6E8A-4147-A177-3AD203B41FA5}">
                      <a16:colId xmlns:a16="http://schemas.microsoft.com/office/drawing/2014/main" val="1212359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000" dirty="0" err="1"/>
                        <a:t>Advantage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/>
                        <a:t>Disadvantage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52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err="1"/>
                        <a:t>Centralized</a:t>
                      </a:r>
                      <a:r>
                        <a:rPr lang="it-IT" sz="2000" dirty="0"/>
                        <a:t> workflow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/>
                        <a:t>Responsiveness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891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err="1"/>
                        <a:t>Error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handling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Fault </a:t>
                      </a:r>
                      <a:r>
                        <a:rPr lang="it-IT" sz="2000" dirty="0" err="1"/>
                        <a:t>tolerance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037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err="1"/>
                        <a:t>Recoverability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/>
                        <a:t>Scalability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955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State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Service </a:t>
                      </a:r>
                      <a:r>
                        <a:rPr lang="it-IT" sz="2000" dirty="0" err="1"/>
                        <a:t>coupling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657097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7BD60C-81CF-7485-D20D-F6EBE38E26A5}"/>
              </a:ext>
            </a:extLst>
          </p:cNvPr>
          <p:cNvSpPr txBox="1"/>
          <p:nvPr/>
        </p:nvSpPr>
        <p:spPr>
          <a:xfrm>
            <a:off x="384269" y="2114914"/>
            <a:ext cx="5029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Orchestration</a:t>
            </a:r>
            <a:endParaRPr lang="it-IT" sz="2000" dirty="0"/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72E32A70-E5F1-33A0-40A1-0EA86A1A6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511481"/>
              </p:ext>
            </p:extLst>
          </p:nvPr>
        </p:nvGraphicFramePr>
        <p:xfrm>
          <a:off x="6462158" y="2992086"/>
          <a:ext cx="502970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852">
                  <a:extLst>
                    <a:ext uri="{9D8B030D-6E8A-4147-A177-3AD203B41FA5}">
                      <a16:colId xmlns:a16="http://schemas.microsoft.com/office/drawing/2014/main" val="292973176"/>
                    </a:ext>
                  </a:extLst>
                </a:gridCol>
                <a:gridCol w="2514852">
                  <a:extLst>
                    <a:ext uri="{9D8B030D-6E8A-4147-A177-3AD203B41FA5}">
                      <a16:colId xmlns:a16="http://schemas.microsoft.com/office/drawing/2014/main" val="1212359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000" dirty="0" err="1"/>
                        <a:t>Advantage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/>
                        <a:t>Disadvantage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52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err="1"/>
                        <a:t>Responsiveness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Distributed workflow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891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err="1"/>
                        <a:t>Scalability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State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037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Fault </a:t>
                      </a:r>
                      <a:r>
                        <a:rPr lang="it-IT" sz="2000" dirty="0" err="1"/>
                        <a:t>tolerance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/>
                        <a:t>Error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handling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955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Service decoupling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/>
                        <a:t>Recoverability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657097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F537BED-78A2-F04D-D1DC-EBF6E954B0E3}"/>
              </a:ext>
            </a:extLst>
          </p:cNvPr>
          <p:cNvSpPr txBox="1"/>
          <p:nvPr/>
        </p:nvSpPr>
        <p:spPr>
          <a:xfrm>
            <a:off x="6462158" y="2114914"/>
            <a:ext cx="5029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Choreography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6750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Custom 2">
      <a:dk1>
        <a:srgbClr val="3A20A0"/>
      </a:dk1>
      <a:lt1>
        <a:srgbClr val="FFFFFF"/>
      </a:lt1>
      <a:dk2>
        <a:srgbClr val="333333"/>
      </a:dk2>
      <a:lt2>
        <a:srgbClr val="FFFFFF"/>
      </a:lt2>
      <a:accent1>
        <a:srgbClr val="4424B5"/>
      </a:accent1>
      <a:accent2>
        <a:srgbClr val="DED7F7"/>
      </a:accent2>
      <a:accent3>
        <a:srgbClr val="2B0A98"/>
      </a:accent3>
      <a:accent4>
        <a:srgbClr val="F7B548"/>
      </a:accent4>
      <a:accent5>
        <a:srgbClr val="28C2D1"/>
      </a:accent5>
      <a:accent6>
        <a:srgbClr val="3E8EED"/>
      </a:accent6>
      <a:hlink>
        <a:srgbClr val="502BD3"/>
      </a:hlink>
      <a:folHlink>
        <a:srgbClr val="5F218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ADF3F7F-AEE4-774E-88F4-612FB069A9FB}" vid="{DD83C3FB-08E2-7F4A-A5E3-C4C7933594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1737</TotalTime>
  <Words>211</Words>
  <Application>Microsoft Office PowerPoint</Application>
  <PresentationFormat>Widescreen</PresentationFormat>
  <Paragraphs>65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Open Sans</vt:lpstr>
      <vt:lpstr>Space Grotesk Medium</vt:lpstr>
      <vt:lpstr>Calibri</vt:lpstr>
      <vt:lpstr>Consolas</vt:lpstr>
      <vt:lpstr>1_Office Theme</vt:lpstr>
      <vt:lpstr>Presentazione standard di PowerPoint</vt:lpstr>
      <vt:lpstr>Blazor e i  Long Running Process</vt:lpstr>
      <vt:lpstr>Presentazione standard di PowerPoint</vt:lpstr>
      <vt:lpstr>Saga: a long story of heroic achievement</vt:lpstr>
      <vt:lpstr>What is a Long Running Process?</vt:lpstr>
      <vt:lpstr>Orchestrator</vt:lpstr>
      <vt:lpstr>Choreography</vt:lpstr>
      <vt:lpstr>What is the best choice?</vt:lpstr>
      <vt:lpstr>Trade-Offs</vt:lpstr>
      <vt:lpstr>Everything in Software Architecture is a Trade-Off</vt:lpstr>
      <vt:lpstr>Three Forces</vt:lpstr>
      <vt:lpstr>Why We Need It?</vt:lpstr>
      <vt:lpstr>What is Complexity?</vt:lpstr>
      <vt:lpstr>How do we keep the UI up-to-date?</vt:lpstr>
      <vt:lpstr>What is SignalR?</vt:lpstr>
      <vt:lpstr>Focus on business process</vt:lpstr>
      <vt:lpstr>SignalR Hub</vt:lpstr>
      <vt:lpstr>Demo</vt:lpstr>
      <vt:lpstr>Presentazione standard di PowerPoint</vt:lpstr>
      <vt:lpstr>Further Readings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Kitty Moujaes (ALLOVUS DESIGN INC)</dc:creator>
  <cp:lastModifiedBy>Acerbis Alberto</cp:lastModifiedBy>
  <cp:revision>65</cp:revision>
  <dcterms:created xsi:type="dcterms:W3CDTF">2023-09-13T17:25:02Z</dcterms:created>
  <dcterms:modified xsi:type="dcterms:W3CDTF">2024-01-27T15:08:19Z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etDate">
    <vt:lpwstr>2020-08-18T20:47:28Z</vt:lpwstr>
  </property>
  <property fmtid="{D5CDD505-2E9C-101B-9397-08002B2CF9AE}" pid="4" name="MSIP_Label_f42aa342-8706-4288-bd11-ebb85995028c_Method">
    <vt:lpwstr>Standard</vt:lpwstr>
  </property>
  <property fmtid="{D5CDD505-2E9C-101B-9397-08002B2CF9AE}" pid="5" name="MSIP_Label_f42aa342-8706-4288-bd11-ebb85995028c_Name">
    <vt:lpwstr>Internal</vt:lpwstr>
  </property>
  <property fmtid="{D5CDD505-2E9C-101B-9397-08002B2CF9AE}" pid="6" name="MSIP_Label_f42aa342-8706-4288-bd11-ebb85995028c_SiteId">
    <vt:lpwstr>72f988bf-86f1-41af-91ab-2d7cd011db47</vt:lpwstr>
  </property>
  <property fmtid="{D5CDD505-2E9C-101B-9397-08002B2CF9AE}" pid="7" name="MSIP_Label_f42aa342-8706-4288-bd11-ebb85995028c_ActionId">
    <vt:lpwstr>06d97514-35aa-40cb-92b9-00001d762660</vt:lpwstr>
  </property>
  <property fmtid="{D5CDD505-2E9C-101B-9397-08002B2CF9AE}" pid="8" name="MSIP_Label_f42aa342-8706-4288-bd11-ebb85995028c_ContentBits">
    <vt:lpwstr>0</vt:lpwstr>
  </property>
</Properties>
</file>