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67" r:id="rId6"/>
    <p:sldId id="262" r:id="rId7"/>
    <p:sldId id="278" r:id="rId8"/>
    <p:sldId id="281" r:id="rId9"/>
    <p:sldId id="263" r:id="rId10"/>
    <p:sldId id="264" r:id="rId11"/>
    <p:sldId id="265" r:id="rId12"/>
    <p:sldId id="268" r:id="rId13"/>
    <p:sldId id="266" r:id="rId14"/>
    <p:sldId id="269" r:id="rId15"/>
    <p:sldId id="280" r:id="rId16"/>
    <p:sldId id="271" r:id="rId17"/>
    <p:sldId id="272" r:id="rId18"/>
    <p:sldId id="274" r:id="rId19"/>
    <p:sldId id="276" r:id="rId20"/>
    <p:sldId id="260" r:id="rId21"/>
    <p:sldId id="275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8DE8"/>
    <a:srgbClr val="593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EEA79C-D565-40C0-A9C5-4BB10C58CAF7}" v="188" dt="2024-04-18T06:08:47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10" autoAdjust="0"/>
    <p:restoredTop sz="94660"/>
  </p:normalViewPr>
  <p:slideViewPr>
    <p:cSldViewPr snapToGrid="0">
      <p:cViewPr varScale="1">
        <p:scale>
          <a:sx n="82" d="100"/>
          <a:sy n="82" d="100"/>
        </p:scale>
        <p:origin x="3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cerbis Alberto" userId="c43ce6ec-0a23-48ba-9f21-c9649b8c8391" providerId="ADAL" clId="{E0EEA79C-D565-40C0-A9C5-4BB10C58CAF7}"/>
    <pc:docChg chg="undo custSel addSld delSld modSld sldOrd">
      <pc:chgData name="Acerbis Alberto" userId="c43ce6ec-0a23-48ba-9f21-c9649b8c8391" providerId="ADAL" clId="{E0EEA79C-D565-40C0-A9C5-4BB10C58CAF7}" dt="2024-04-19T07:22:02.074" v="1065" actId="47"/>
      <pc:docMkLst>
        <pc:docMk/>
      </pc:docMkLst>
      <pc:sldChg chg="modSp mod">
        <pc:chgData name="Acerbis Alberto" userId="c43ce6ec-0a23-48ba-9f21-c9649b8c8391" providerId="ADAL" clId="{E0EEA79C-D565-40C0-A9C5-4BB10C58CAF7}" dt="2024-03-30T19:05:07.242" v="50" actId="255"/>
        <pc:sldMkLst>
          <pc:docMk/>
          <pc:sldMk cId="1157369579" sldId="256"/>
        </pc:sldMkLst>
        <pc:spChg chg="mod">
          <ac:chgData name="Acerbis Alberto" userId="c43ce6ec-0a23-48ba-9f21-c9649b8c8391" providerId="ADAL" clId="{E0EEA79C-D565-40C0-A9C5-4BB10C58CAF7}" dt="2024-03-30T19:05:07.242" v="50" actId="255"/>
          <ac:spMkLst>
            <pc:docMk/>
            <pc:sldMk cId="1157369579" sldId="256"/>
            <ac:spMk id="2" creationId="{AEA82E7F-245F-5472-0B1A-870A964B4354}"/>
          </ac:spMkLst>
        </pc:spChg>
        <pc:spChg chg="mod">
          <ac:chgData name="Acerbis Alberto" userId="c43ce6ec-0a23-48ba-9f21-c9649b8c8391" providerId="ADAL" clId="{E0EEA79C-D565-40C0-A9C5-4BB10C58CAF7}" dt="2024-03-30T19:05:00.123" v="49" actId="1076"/>
          <ac:spMkLst>
            <pc:docMk/>
            <pc:sldMk cId="1157369579" sldId="256"/>
            <ac:spMk id="4" creationId="{FE5056EB-05E5-345A-716D-88C331D8C8CD}"/>
          </ac:spMkLst>
        </pc:spChg>
      </pc:sldChg>
      <pc:sldChg chg="addSp delSp modSp add del mod setBg addAnim">
        <pc:chgData name="Acerbis Alberto" userId="c43ce6ec-0a23-48ba-9f21-c9649b8c8391" providerId="ADAL" clId="{E0EEA79C-D565-40C0-A9C5-4BB10C58CAF7}" dt="2024-03-30T19:07:34.241" v="99"/>
        <pc:sldMkLst>
          <pc:docMk/>
          <pc:sldMk cId="1606599102" sldId="257"/>
        </pc:sldMkLst>
        <pc:spChg chg="mod">
          <ac:chgData name="Acerbis Alberto" userId="c43ce6ec-0a23-48ba-9f21-c9649b8c8391" providerId="ADAL" clId="{E0EEA79C-D565-40C0-A9C5-4BB10C58CAF7}" dt="2024-03-30T19:07:34.239" v="98" actId="26606"/>
          <ac:spMkLst>
            <pc:docMk/>
            <pc:sldMk cId="1606599102" sldId="257"/>
            <ac:spMk id="2" creationId="{05EE2F23-A361-216F-8AEB-032FC07C3CA8}"/>
          </ac:spMkLst>
        </pc:spChg>
        <pc:spChg chg="del">
          <ac:chgData name="Acerbis Alberto" userId="c43ce6ec-0a23-48ba-9f21-c9649b8c8391" providerId="ADAL" clId="{E0EEA79C-D565-40C0-A9C5-4BB10C58CAF7}" dt="2024-03-30T19:05:36.417" v="53" actId="478"/>
          <ac:spMkLst>
            <pc:docMk/>
            <pc:sldMk cId="1606599102" sldId="257"/>
            <ac:spMk id="3" creationId="{46B05072-6BA6-1F6F-179C-A52E2D41542A}"/>
          </ac:spMkLst>
        </pc:spChg>
        <pc:spChg chg="add del mod">
          <ac:chgData name="Acerbis Alberto" userId="c43ce6ec-0a23-48ba-9f21-c9649b8c8391" providerId="ADAL" clId="{E0EEA79C-D565-40C0-A9C5-4BB10C58CAF7}" dt="2024-03-30T19:05:39.040" v="54" actId="478"/>
          <ac:spMkLst>
            <pc:docMk/>
            <pc:sldMk cId="1606599102" sldId="257"/>
            <ac:spMk id="5" creationId="{D4FAAC63-5244-34C0-FF19-83977F8343C6}"/>
          </ac:spMkLst>
        </pc:spChg>
        <pc:spChg chg="add">
          <ac:chgData name="Acerbis Alberto" userId="c43ce6ec-0a23-48ba-9f21-c9649b8c8391" providerId="ADAL" clId="{E0EEA79C-D565-40C0-A9C5-4BB10C58CAF7}" dt="2024-03-30T19:07:34.239" v="98" actId="26606"/>
          <ac:spMkLst>
            <pc:docMk/>
            <pc:sldMk cId="1606599102" sldId="257"/>
            <ac:spMk id="11" creationId="{9B7AD9F6-8CE7-4299-8FC6-328F4DCD3FF9}"/>
          </ac:spMkLst>
        </pc:spChg>
        <pc:spChg chg="add">
          <ac:chgData name="Acerbis Alberto" userId="c43ce6ec-0a23-48ba-9f21-c9649b8c8391" providerId="ADAL" clId="{E0EEA79C-D565-40C0-A9C5-4BB10C58CAF7}" dt="2024-03-30T19:07:34.239" v="98" actId="26606"/>
          <ac:spMkLst>
            <pc:docMk/>
            <pc:sldMk cId="1606599102" sldId="257"/>
            <ac:spMk id="13" creationId="{F49775AF-8896-43EE-92C6-83497D6DC56F}"/>
          </ac:spMkLst>
        </pc:spChg>
        <pc:picChg chg="add mod">
          <ac:chgData name="Acerbis Alberto" userId="c43ce6ec-0a23-48ba-9f21-c9649b8c8391" providerId="ADAL" clId="{E0EEA79C-D565-40C0-A9C5-4BB10C58CAF7}" dt="2024-03-30T19:07:34.239" v="98" actId="26606"/>
          <ac:picMkLst>
            <pc:docMk/>
            <pc:sldMk cId="1606599102" sldId="257"/>
            <ac:picMk id="6" creationId="{9DF79280-31DB-6A4F-5CB4-6AE4856DB71A}"/>
          </ac:picMkLst>
        </pc:picChg>
      </pc:sldChg>
      <pc:sldChg chg="modSp mod">
        <pc:chgData name="Acerbis Alberto" userId="c43ce6ec-0a23-48ba-9f21-c9649b8c8391" providerId="ADAL" clId="{E0EEA79C-D565-40C0-A9C5-4BB10C58CAF7}" dt="2024-04-16T13:53:32.665" v="940" actId="20577"/>
        <pc:sldMkLst>
          <pc:docMk/>
          <pc:sldMk cId="496925547" sldId="260"/>
        </pc:sldMkLst>
        <pc:spChg chg="mod">
          <ac:chgData name="Acerbis Alberto" userId="c43ce6ec-0a23-48ba-9f21-c9649b8c8391" providerId="ADAL" clId="{E0EEA79C-D565-40C0-A9C5-4BB10C58CAF7}" dt="2024-04-16T13:53:32.665" v="940" actId="20577"/>
          <ac:spMkLst>
            <pc:docMk/>
            <pc:sldMk cId="496925547" sldId="260"/>
            <ac:spMk id="5" creationId="{9929D789-B1D5-C0C3-650E-AEB99A8270D8}"/>
          </ac:spMkLst>
        </pc:spChg>
      </pc:sldChg>
      <pc:sldChg chg="addSp delSp modSp add mod setBg delAnim delDesignElem">
        <pc:chgData name="Acerbis Alberto" userId="c43ce6ec-0a23-48ba-9f21-c9649b8c8391" providerId="ADAL" clId="{E0EEA79C-D565-40C0-A9C5-4BB10C58CAF7}" dt="2024-04-15T05:55:46.300" v="301" actId="14100"/>
        <pc:sldMkLst>
          <pc:docMk/>
          <pc:sldMk cId="2253458051" sldId="261"/>
        </pc:sldMkLst>
        <pc:spChg chg="del">
          <ac:chgData name="Acerbis Alberto" userId="c43ce6ec-0a23-48ba-9f21-c9649b8c8391" providerId="ADAL" clId="{E0EEA79C-D565-40C0-A9C5-4BB10C58CAF7}" dt="2024-03-30T19:08:27.848" v="103" actId="478"/>
          <ac:spMkLst>
            <pc:docMk/>
            <pc:sldMk cId="2253458051" sldId="261"/>
            <ac:spMk id="2" creationId="{05EE2F23-A361-216F-8AEB-032FC07C3CA8}"/>
          </ac:spMkLst>
        </pc:spChg>
        <pc:spChg chg="add mod">
          <ac:chgData name="Acerbis Alberto" userId="c43ce6ec-0a23-48ba-9f21-c9649b8c8391" providerId="ADAL" clId="{E0EEA79C-D565-40C0-A9C5-4BB10C58CAF7}" dt="2024-04-15T05:55:46.300" v="301" actId="14100"/>
          <ac:spMkLst>
            <pc:docMk/>
            <pc:sldMk cId="2253458051" sldId="261"/>
            <ac:spMk id="2" creationId="{21761C28-259B-8991-9559-A70956FD6DBD}"/>
          </ac:spMkLst>
        </pc:spChg>
        <pc:spChg chg="add del mod">
          <ac:chgData name="Acerbis Alberto" userId="c43ce6ec-0a23-48ba-9f21-c9649b8c8391" providerId="ADAL" clId="{E0EEA79C-D565-40C0-A9C5-4BB10C58CAF7}" dt="2024-03-30T19:08:41.274" v="104" actId="478"/>
          <ac:spMkLst>
            <pc:docMk/>
            <pc:sldMk cId="2253458051" sldId="261"/>
            <ac:spMk id="4" creationId="{E537DC15-C87D-1E8B-BD39-620B44E66950}"/>
          </ac:spMkLst>
        </pc:spChg>
        <pc:spChg chg="add mod">
          <ac:chgData name="Acerbis Alberto" userId="c43ce6ec-0a23-48ba-9f21-c9649b8c8391" providerId="ADAL" clId="{E0EEA79C-D565-40C0-A9C5-4BB10C58CAF7}" dt="2024-03-30T19:09:07.062" v="114" actId="26606"/>
          <ac:spMkLst>
            <pc:docMk/>
            <pc:sldMk cId="2253458051" sldId="261"/>
            <ac:spMk id="5" creationId="{B20030AF-B8F9-4743-0BFD-41CC416BBAC3}"/>
          </ac:spMkLst>
        </pc:spChg>
        <pc:spChg chg="del">
          <ac:chgData name="Acerbis Alberto" userId="c43ce6ec-0a23-48ba-9f21-c9649b8c8391" providerId="ADAL" clId="{E0EEA79C-D565-40C0-A9C5-4BB10C58CAF7}" dt="2024-03-30T19:08:22.462" v="101"/>
          <ac:spMkLst>
            <pc:docMk/>
            <pc:sldMk cId="2253458051" sldId="261"/>
            <ac:spMk id="11" creationId="{9B7AD9F6-8CE7-4299-8FC6-328F4DCD3FF9}"/>
          </ac:spMkLst>
        </pc:spChg>
        <pc:spChg chg="add del">
          <ac:chgData name="Acerbis Alberto" userId="c43ce6ec-0a23-48ba-9f21-c9649b8c8391" providerId="ADAL" clId="{E0EEA79C-D565-40C0-A9C5-4BB10C58CAF7}" dt="2024-03-30T19:08:57.502" v="107" actId="26606"/>
          <ac:spMkLst>
            <pc:docMk/>
            <pc:sldMk cId="2253458051" sldId="261"/>
            <ac:spMk id="12" creationId="{9B7AD9F6-8CE7-4299-8FC6-328F4DCD3FF9}"/>
          </ac:spMkLst>
        </pc:spChg>
        <pc:spChg chg="del">
          <ac:chgData name="Acerbis Alberto" userId="c43ce6ec-0a23-48ba-9f21-c9649b8c8391" providerId="ADAL" clId="{E0EEA79C-D565-40C0-A9C5-4BB10C58CAF7}" dt="2024-03-30T19:08:22.462" v="101"/>
          <ac:spMkLst>
            <pc:docMk/>
            <pc:sldMk cId="2253458051" sldId="261"/>
            <ac:spMk id="13" creationId="{F49775AF-8896-43EE-92C6-83497D6DC56F}"/>
          </ac:spMkLst>
        </pc:spChg>
        <pc:spChg chg="add del">
          <ac:chgData name="Acerbis Alberto" userId="c43ce6ec-0a23-48ba-9f21-c9649b8c8391" providerId="ADAL" clId="{E0EEA79C-D565-40C0-A9C5-4BB10C58CAF7}" dt="2024-03-30T19:08:57.502" v="107" actId="26606"/>
          <ac:spMkLst>
            <pc:docMk/>
            <pc:sldMk cId="2253458051" sldId="261"/>
            <ac:spMk id="14" creationId="{F49775AF-8896-43EE-92C6-83497D6DC56F}"/>
          </ac:spMkLst>
        </pc:spChg>
        <pc:spChg chg="add del">
          <ac:chgData name="Acerbis Alberto" userId="c43ce6ec-0a23-48ba-9f21-c9649b8c8391" providerId="ADAL" clId="{E0EEA79C-D565-40C0-A9C5-4BB10C58CAF7}" dt="2024-03-30T19:09:00.568" v="109" actId="26606"/>
          <ac:spMkLst>
            <pc:docMk/>
            <pc:sldMk cId="2253458051" sldId="261"/>
            <ac:spMk id="16" creationId="{06DA9DF9-31F7-4056-B42E-878CC92417B8}"/>
          </ac:spMkLst>
        </pc:spChg>
        <pc:spChg chg="add del">
          <ac:chgData name="Acerbis Alberto" userId="c43ce6ec-0a23-48ba-9f21-c9649b8c8391" providerId="ADAL" clId="{E0EEA79C-D565-40C0-A9C5-4BB10C58CAF7}" dt="2024-03-30T19:09:01.382" v="111" actId="26606"/>
          <ac:spMkLst>
            <pc:docMk/>
            <pc:sldMk cId="2253458051" sldId="261"/>
            <ac:spMk id="18" creationId="{9B7AD9F6-8CE7-4299-8FC6-328F4DCD3FF9}"/>
          </ac:spMkLst>
        </pc:spChg>
        <pc:spChg chg="add del">
          <ac:chgData name="Acerbis Alberto" userId="c43ce6ec-0a23-48ba-9f21-c9649b8c8391" providerId="ADAL" clId="{E0EEA79C-D565-40C0-A9C5-4BB10C58CAF7}" dt="2024-03-30T19:09:01.382" v="111" actId="26606"/>
          <ac:spMkLst>
            <pc:docMk/>
            <pc:sldMk cId="2253458051" sldId="261"/>
            <ac:spMk id="19" creationId="{F49775AF-8896-43EE-92C6-83497D6DC56F}"/>
          </ac:spMkLst>
        </pc:spChg>
        <pc:spChg chg="add del">
          <ac:chgData name="Acerbis Alberto" userId="c43ce6ec-0a23-48ba-9f21-c9649b8c8391" providerId="ADAL" clId="{E0EEA79C-D565-40C0-A9C5-4BB10C58CAF7}" dt="2024-03-30T19:09:07.055" v="113" actId="26606"/>
          <ac:spMkLst>
            <pc:docMk/>
            <pc:sldMk cId="2253458051" sldId="261"/>
            <ac:spMk id="21" creationId="{06DA9DF9-31F7-4056-B42E-878CC92417B8}"/>
          </ac:spMkLst>
        </pc:spChg>
        <pc:spChg chg="add">
          <ac:chgData name="Acerbis Alberto" userId="c43ce6ec-0a23-48ba-9f21-c9649b8c8391" providerId="ADAL" clId="{E0EEA79C-D565-40C0-A9C5-4BB10C58CAF7}" dt="2024-03-30T19:09:07.062" v="114" actId="26606"/>
          <ac:spMkLst>
            <pc:docMk/>
            <pc:sldMk cId="2253458051" sldId="261"/>
            <ac:spMk id="23" creationId="{9B7AD9F6-8CE7-4299-8FC6-328F4DCD3FF9}"/>
          </ac:spMkLst>
        </pc:spChg>
        <pc:spChg chg="add">
          <ac:chgData name="Acerbis Alberto" userId="c43ce6ec-0a23-48ba-9f21-c9649b8c8391" providerId="ADAL" clId="{E0EEA79C-D565-40C0-A9C5-4BB10C58CAF7}" dt="2024-03-30T19:09:07.062" v="114" actId="26606"/>
          <ac:spMkLst>
            <pc:docMk/>
            <pc:sldMk cId="2253458051" sldId="261"/>
            <ac:spMk id="24" creationId="{F49775AF-8896-43EE-92C6-83497D6DC56F}"/>
          </ac:spMkLst>
        </pc:spChg>
        <pc:picChg chg="del">
          <ac:chgData name="Acerbis Alberto" userId="c43ce6ec-0a23-48ba-9f21-c9649b8c8391" providerId="ADAL" clId="{E0EEA79C-D565-40C0-A9C5-4BB10C58CAF7}" dt="2024-03-30T19:08:24.955" v="102" actId="478"/>
          <ac:picMkLst>
            <pc:docMk/>
            <pc:sldMk cId="2253458051" sldId="261"/>
            <ac:picMk id="6" creationId="{9DF79280-31DB-6A4F-5CB4-6AE4856DB71A}"/>
          </ac:picMkLst>
        </pc:picChg>
        <pc:picChg chg="add mod">
          <ac:chgData name="Acerbis Alberto" userId="c43ce6ec-0a23-48ba-9f21-c9649b8c8391" providerId="ADAL" clId="{E0EEA79C-D565-40C0-A9C5-4BB10C58CAF7}" dt="2024-03-30T19:09:07.062" v="114" actId="26606"/>
          <ac:picMkLst>
            <pc:docMk/>
            <pc:sldMk cId="2253458051" sldId="261"/>
            <ac:picMk id="7" creationId="{C3A4EB60-074E-F86E-0036-FCF030C79672}"/>
          </ac:picMkLst>
        </pc:picChg>
      </pc:sldChg>
      <pc:sldChg chg="addSp delSp modSp add mod ord setBg modAnim delDesignElem">
        <pc:chgData name="Acerbis Alberto" userId="c43ce6ec-0a23-48ba-9f21-c9649b8c8391" providerId="ADAL" clId="{E0EEA79C-D565-40C0-A9C5-4BB10C58CAF7}" dt="2024-04-15T05:55:59.597" v="303"/>
        <pc:sldMkLst>
          <pc:docMk/>
          <pc:sldMk cId="1053284004" sldId="262"/>
        </pc:sldMkLst>
        <pc:spChg chg="add mod">
          <ac:chgData name="Acerbis Alberto" userId="c43ce6ec-0a23-48ba-9f21-c9649b8c8391" providerId="ADAL" clId="{E0EEA79C-D565-40C0-A9C5-4BB10C58CAF7}" dt="2024-03-30T19:12:28.203" v="120" actId="26606"/>
          <ac:spMkLst>
            <pc:docMk/>
            <pc:sldMk cId="1053284004" sldId="262"/>
            <ac:spMk id="3" creationId="{B5DCF66A-AE4D-4A88-0474-645819EFA9CE}"/>
          </ac:spMkLst>
        </pc:spChg>
        <pc:spChg chg="add mod">
          <ac:chgData name="Acerbis Alberto" userId="c43ce6ec-0a23-48ba-9f21-c9649b8c8391" providerId="ADAL" clId="{E0EEA79C-D565-40C0-A9C5-4BB10C58CAF7}" dt="2024-03-30T19:13:06.684" v="124" actId="1076"/>
          <ac:spMkLst>
            <pc:docMk/>
            <pc:sldMk cId="1053284004" sldId="262"/>
            <ac:spMk id="4" creationId="{1536F18C-054C-E33B-DDE9-CE5F76C072E7}"/>
          </ac:spMkLst>
        </pc:spChg>
        <pc:spChg chg="del">
          <ac:chgData name="Acerbis Alberto" userId="c43ce6ec-0a23-48ba-9f21-c9649b8c8391" providerId="ADAL" clId="{E0EEA79C-D565-40C0-A9C5-4BB10C58CAF7}" dt="2024-03-30T19:11:34.429" v="118" actId="478"/>
          <ac:spMkLst>
            <pc:docMk/>
            <pc:sldMk cId="1053284004" sldId="262"/>
            <ac:spMk id="5" creationId="{B20030AF-B8F9-4743-0BFD-41CC416BBAC3}"/>
          </ac:spMkLst>
        </pc:spChg>
        <pc:spChg chg="add mod">
          <ac:chgData name="Acerbis Alberto" userId="c43ce6ec-0a23-48ba-9f21-c9649b8c8391" providerId="ADAL" clId="{E0EEA79C-D565-40C0-A9C5-4BB10C58CAF7}" dt="2024-03-30T19:14:49.410" v="126" actId="1076"/>
          <ac:spMkLst>
            <pc:docMk/>
            <pc:sldMk cId="1053284004" sldId="262"/>
            <ac:spMk id="6" creationId="{7D72051E-DD7C-225C-FDCE-E7E5AC574086}"/>
          </ac:spMkLst>
        </pc:spChg>
        <pc:spChg chg="add">
          <ac:chgData name="Acerbis Alberto" userId="c43ce6ec-0a23-48ba-9f21-c9649b8c8391" providerId="ADAL" clId="{E0EEA79C-D565-40C0-A9C5-4BB10C58CAF7}" dt="2024-03-30T19:12:28.203" v="120" actId="26606"/>
          <ac:spMkLst>
            <pc:docMk/>
            <pc:sldMk cId="1053284004" sldId="262"/>
            <ac:spMk id="8" creationId="{F94AA2BD-2E3F-4B1D-8127-5744B8115311}"/>
          </ac:spMkLst>
        </pc:spChg>
        <pc:spChg chg="add">
          <ac:chgData name="Acerbis Alberto" userId="c43ce6ec-0a23-48ba-9f21-c9649b8c8391" providerId="ADAL" clId="{E0EEA79C-D565-40C0-A9C5-4BB10C58CAF7}" dt="2024-03-30T19:12:28.203" v="120" actId="26606"/>
          <ac:spMkLst>
            <pc:docMk/>
            <pc:sldMk cId="1053284004" sldId="262"/>
            <ac:spMk id="10" creationId="{4BD02261-2DC8-4AA8-9E16-7751AE892445}"/>
          </ac:spMkLst>
        </pc:spChg>
        <pc:spChg chg="add">
          <ac:chgData name="Acerbis Alberto" userId="c43ce6ec-0a23-48ba-9f21-c9649b8c8391" providerId="ADAL" clId="{E0EEA79C-D565-40C0-A9C5-4BB10C58CAF7}" dt="2024-03-30T19:12:28.203" v="120" actId="26606"/>
          <ac:spMkLst>
            <pc:docMk/>
            <pc:sldMk cId="1053284004" sldId="262"/>
            <ac:spMk id="12" creationId="{3D752CF2-2291-40B5-B462-C17B174C10BC}"/>
          </ac:spMkLst>
        </pc:spChg>
        <pc:spChg chg="del">
          <ac:chgData name="Acerbis Alberto" userId="c43ce6ec-0a23-48ba-9f21-c9649b8c8391" providerId="ADAL" clId="{E0EEA79C-D565-40C0-A9C5-4BB10C58CAF7}" dt="2024-03-30T19:11:26.432" v="116"/>
          <ac:spMkLst>
            <pc:docMk/>
            <pc:sldMk cId="1053284004" sldId="262"/>
            <ac:spMk id="23" creationId="{9B7AD9F6-8CE7-4299-8FC6-328F4DCD3FF9}"/>
          </ac:spMkLst>
        </pc:spChg>
        <pc:spChg chg="del">
          <ac:chgData name="Acerbis Alberto" userId="c43ce6ec-0a23-48ba-9f21-c9649b8c8391" providerId="ADAL" clId="{E0EEA79C-D565-40C0-A9C5-4BB10C58CAF7}" dt="2024-03-30T19:11:26.432" v="116"/>
          <ac:spMkLst>
            <pc:docMk/>
            <pc:sldMk cId="1053284004" sldId="262"/>
            <ac:spMk id="24" creationId="{F49775AF-8896-43EE-92C6-83497D6DC56F}"/>
          </ac:spMkLst>
        </pc:spChg>
        <pc:picChg chg="add mod ord">
          <ac:chgData name="Acerbis Alberto" userId="c43ce6ec-0a23-48ba-9f21-c9649b8c8391" providerId="ADAL" clId="{E0EEA79C-D565-40C0-A9C5-4BB10C58CAF7}" dt="2024-03-30T19:12:28.203" v="120" actId="26606"/>
          <ac:picMkLst>
            <pc:docMk/>
            <pc:sldMk cId="1053284004" sldId="262"/>
            <ac:picMk id="2" creationId="{E78C0B9E-D805-5E21-EDEC-3C0194C281F0}"/>
          </ac:picMkLst>
        </pc:picChg>
        <pc:picChg chg="del">
          <ac:chgData name="Acerbis Alberto" userId="c43ce6ec-0a23-48ba-9f21-c9649b8c8391" providerId="ADAL" clId="{E0EEA79C-D565-40C0-A9C5-4BB10C58CAF7}" dt="2024-03-30T19:11:30.692" v="117" actId="478"/>
          <ac:picMkLst>
            <pc:docMk/>
            <pc:sldMk cId="1053284004" sldId="262"/>
            <ac:picMk id="7" creationId="{C3A4EB60-074E-F86E-0036-FCF030C79672}"/>
          </ac:picMkLst>
        </pc:picChg>
      </pc:sldChg>
      <pc:sldChg chg="addSp delSp modSp add mod setBg delAnim delDesignElem">
        <pc:chgData name="Acerbis Alberto" userId="c43ce6ec-0a23-48ba-9f21-c9649b8c8391" providerId="ADAL" clId="{E0EEA79C-D565-40C0-A9C5-4BB10C58CAF7}" dt="2024-04-16T13:25:39.098" v="897" actId="478"/>
        <pc:sldMkLst>
          <pc:docMk/>
          <pc:sldMk cId="22937892" sldId="263"/>
        </pc:sldMkLst>
        <pc:spChg chg="add del mod">
          <ac:chgData name="Acerbis Alberto" userId="c43ce6ec-0a23-48ba-9f21-c9649b8c8391" providerId="ADAL" clId="{E0EEA79C-D565-40C0-A9C5-4BB10C58CAF7}" dt="2024-04-16T13:25:39.098" v="897" actId="478"/>
          <ac:spMkLst>
            <pc:docMk/>
            <pc:sldMk cId="22937892" sldId="263"/>
            <ac:spMk id="2" creationId="{9E1BE177-6186-5BF8-9F2E-865B2D261974}"/>
          </ac:spMkLst>
        </pc:spChg>
        <pc:spChg chg="del">
          <ac:chgData name="Acerbis Alberto" userId="c43ce6ec-0a23-48ba-9f21-c9649b8c8391" providerId="ADAL" clId="{E0EEA79C-D565-40C0-A9C5-4BB10C58CAF7}" dt="2024-03-30T19:15:23.486" v="130" actId="478"/>
          <ac:spMkLst>
            <pc:docMk/>
            <pc:sldMk cId="22937892" sldId="263"/>
            <ac:spMk id="3" creationId="{B5DCF66A-AE4D-4A88-0474-645819EFA9CE}"/>
          </ac:spMkLst>
        </pc:spChg>
        <pc:spChg chg="add mod">
          <ac:chgData name="Acerbis Alberto" userId="c43ce6ec-0a23-48ba-9f21-c9649b8c8391" providerId="ADAL" clId="{E0EEA79C-D565-40C0-A9C5-4BB10C58CAF7}" dt="2024-04-16T13:25:36.588" v="896" actId="255"/>
          <ac:spMkLst>
            <pc:docMk/>
            <pc:sldMk cId="22937892" sldId="263"/>
            <ac:spMk id="3" creationId="{C59CC373-86D0-9EEE-34CD-851B4946B971}"/>
          </ac:spMkLst>
        </pc:spChg>
        <pc:spChg chg="del mod">
          <ac:chgData name="Acerbis Alberto" userId="c43ce6ec-0a23-48ba-9f21-c9649b8c8391" providerId="ADAL" clId="{E0EEA79C-D565-40C0-A9C5-4BB10C58CAF7}" dt="2024-03-30T19:15:52" v="146" actId="478"/>
          <ac:spMkLst>
            <pc:docMk/>
            <pc:sldMk cId="22937892" sldId="263"/>
            <ac:spMk id="4" creationId="{1536F18C-054C-E33B-DDE9-CE5F76C072E7}"/>
          </ac:spMkLst>
        </pc:spChg>
        <pc:spChg chg="del">
          <ac:chgData name="Acerbis Alberto" userId="c43ce6ec-0a23-48ba-9f21-c9649b8c8391" providerId="ADAL" clId="{E0EEA79C-D565-40C0-A9C5-4BB10C58CAF7}" dt="2024-03-30T19:15:38.780" v="144" actId="478"/>
          <ac:spMkLst>
            <pc:docMk/>
            <pc:sldMk cId="22937892" sldId="263"/>
            <ac:spMk id="6" creationId="{7D72051E-DD7C-225C-FDCE-E7E5AC574086}"/>
          </ac:spMkLst>
        </pc:spChg>
        <pc:spChg chg="del">
          <ac:chgData name="Acerbis Alberto" userId="c43ce6ec-0a23-48ba-9f21-c9649b8c8391" providerId="ADAL" clId="{E0EEA79C-D565-40C0-A9C5-4BB10C58CAF7}" dt="2024-03-30T19:15:10.425" v="128"/>
          <ac:spMkLst>
            <pc:docMk/>
            <pc:sldMk cId="22937892" sldId="263"/>
            <ac:spMk id="8" creationId="{F94AA2BD-2E3F-4B1D-8127-5744B8115311}"/>
          </ac:spMkLst>
        </pc:spChg>
        <pc:spChg chg="add del">
          <ac:chgData name="Acerbis Alberto" userId="c43ce6ec-0a23-48ba-9f21-c9649b8c8391" providerId="ADAL" clId="{E0EEA79C-D565-40C0-A9C5-4BB10C58CAF7}" dt="2024-04-16T13:23:10.638" v="868" actId="26606"/>
          <ac:spMkLst>
            <pc:docMk/>
            <pc:sldMk cId="22937892" sldId="263"/>
            <ac:spMk id="9" creationId="{2D2B266D-3625-4584-A5C3-7D3F672CFF30}"/>
          </ac:spMkLst>
        </pc:spChg>
        <pc:spChg chg="del">
          <ac:chgData name="Acerbis Alberto" userId="c43ce6ec-0a23-48ba-9f21-c9649b8c8391" providerId="ADAL" clId="{E0EEA79C-D565-40C0-A9C5-4BB10C58CAF7}" dt="2024-03-30T19:15:10.425" v="128"/>
          <ac:spMkLst>
            <pc:docMk/>
            <pc:sldMk cId="22937892" sldId="263"/>
            <ac:spMk id="10" creationId="{4BD02261-2DC8-4AA8-9E16-7751AE892445}"/>
          </ac:spMkLst>
        </pc:spChg>
        <pc:spChg chg="del">
          <ac:chgData name="Acerbis Alberto" userId="c43ce6ec-0a23-48ba-9f21-c9649b8c8391" providerId="ADAL" clId="{E0EEA79C-D565-40C0-A9C5-4BB10C58CAF7}" dt="2024-03-30T19:15:10.425" v="128"/>
          <ac:spMkLst>
            <pc:docMk/>
            <pc:sldMk cId="22937892" sldId="263"/>
            <ac:spMk id="12" creationId="{3D752CF2-2291-40B5-B462-C17B174C10BC}"/>
          </ac:spMkLst>
        </pc:spChg>
        <pc:spChg chg="add del">
          <ac:chgData name="Acerbis Alberto" userId="c43ce6ec-0a23-48ba-9f21-c9649b8c8391" providerId="ADAL" clId="{E0EEA79C-D565-40C0-A9C5-4BB10C58CAF7}" dt="2024-04-16T13:23:10.638" v="868" actId="26606"/>
          <ac:spMkLst>
            <pc:docMk/>
            <pc:sldMk cId="22937892" sldId="263"/>
            <ac:spMk id="14" creationId="{C463B99A-73EE-4FBB-B7C4-F9F9BCC25C65}"/>
          </ac:spMkLst>
        </pc:spChg>
        <pc:spChg chg="add del">
          <ac:chgData name="Acerbis Alberto" userId="c43ce6ec-0a23-48ba-9f21-c9649b8c8391" providerId="ADAL" clId="{E0EEA79C-D565-40C0-A9C5-4BB10C58CAF7}" dt="2024-04-16T13:23:10.638" v="868" actId="26606"/>
          <ac:spMkLst>
            <pc:docMk/>
            <pc:sldMk cId="22937892" sldId="263"/>
            <ac:spMk id="16" creationId="{A5D2A5D1-BA0D-47D3-B051-DA7743C46E28}"/>
          </ac:spMkLst>
        </pc:spChg>
        <pc:spChg chg="add">
          <ac:chgData name="Acerbis Alberto" userId="c43ce6ec-0a23-48ba-9f21-c9649b8c8391" providerId="ADAL" clId="{E0EEA79C-D565-40C0-A9C5-4BB10C58CAF7}" dt="2024-04-16T13:23:10.638" v="868" actId="26606"/>
          <ac:spMkLst>
            <pc:docMk/>
            <pc:sldMk cId="22937892" sldId="263"/>
            <ac:spMk id="21" creationId="{A4AC5506-6312-4701-8D3C-40187889A947}"/>
          </ac:spMkLst>
        </pc:spChg>
        <pc:picChg chg="del">
          <ac:chgData name="Acerbis Alberto" userId="c43ce6ec-0a23-48ba-9f21-c9649b8c8391" providerId="ADAL" clId="{E0EEA79C-D565-40C0-A9C5-4BB10C58CAF7}" dt="2024-03-30T19:15:21.638" v="129" actId="478"/>
          <ac:picMkLst>
            <pc:docMk/>
            <pc:sldMk cId="22937892" sldId="263"/>
            <ac:picMk id="2" creationId="{E78C0B9E-D805-5E21-EDEC-3C0194C281F0}"/>
          </ac:picMkLst>
        </pc:picChg>
        <pc:picChg chg="add mod">
          <ac:chgData name="Acerbis Alberto" userId="c43ce6ec-0a23-48ba-9f21-c9649b8c8391" providerId="ADAL" clId="{E0EEA79C-D565-40C0-A9C5-4BB10C58CAF7}" dt="2024-03-30T19:15:40.870" v="145"/>
          <ac:picMkLst>
            <pc:docMk/>
            <pc:sldMk cId="22937892" sldId="263"/>
            <ac:picMk id="5" creationId="{F9BDA71D-7995-67E3-0465-AEF243FB617C}"/>
          </ac:picMkLst>
        </pc:picChg>
        <pc:picChg chg="add mod ord">
          <ac:chgData name="Acerbis Alberto" userId="c43ce6ec-0a23-48ba-9f21-c9649b8c8391" providerId="ADAL" clId="{E0EEA79C-D565-40C0-A9C5-4BB10C58CAF7}" dt="2024-04-16T13:23:10.638" v="868" actId="26606"/>
          <ac:picMkLst>
            <pc:docMk/>
            <pc:sldMk cId="22937892" sldId="263"/>
            <ac:picMk id="7" creationId="{1E9C473E-BF4B-C63A-0C58-9E8742CB695A}"/>
          </ac:picMkLst>
        </pc:picChg>
      </pc:sldChg>
      <pc:sldChg chg="addSp delSp modSp add mod setBg modAnim delDesignElem">
        <pc:chgData name="Acerbis Alberto" userId="c43ce6ec-0a23-48ba-9f21-c9649b8c8391" providerId="ADAL" clId="{E0EEA79C-D565-40C0-A9C5-4BB10C58CAF7}" dt="2024-04-15T06:52:43.314" v="578" actId="208"/>
        <pc:sldMkLst>
          <pc:docMk/>
          <pc:sldMk cId="639657384" sldId="264"/>
        </pc:sldMkLst>
        <pc:spChg chg="add mod">
          <ac:chgData name="Acerbis Alberto" userId="c43ce6ec-0a23-48ba-9f21-c9649b8c8391" providerId="ADAL" clId="{E0EEA79C-D565-40C0-A9C5-4BB10C58CAF7}" dt="2024-04-15T06:52:05.094" v="577" actId="207"/>
          <ac:spMkLst>
            <pc:docMk/>
            <pc:sldMk cId="639657384" sldId="264"/>
            <ac:spMk id="5" creationId="{3FC84478-F33B-A98F-AA69-63CAC10314AB}"/>
          </ac:spMkLst>
        </pc:spChg>
        <pc:spChg chg="del">
          <ac:chgData name="Acerbis Alberto" userId="c43ce6ec-0a23-48ba-9f21-c9649b8c8391" providerId="ADAL" clId="{E0EEA79C-D565-40C0-A9C5-4BB10C58CAF7}" dt="2024-03-30T19:16:11.263" v="150"/>
          <ac:spMkLst>
            <pc:docMk/>
            <pc:sldMk cId="639657384" sldId="264"/>
            <ac:spMk id="9" creationId="{2D2B266D-3625-4584-A5C3-7D3F672CFF30}"/>
          </ac:spMkLst>
        </pc:spChg>
        <pc:spChg chg="del">
          <ac:chgData name="Acerbis Alberto" userId="c43ce6ec-0a23-48ba-9f21-c9649b8c8391" providerId="ADAL" clId="{E0EEA79C-D565-40C0-A9C5-4BB10C58CAF7}" dt="2024-03-30T19:16:11.263" v="150"/>
          <ac:spMkLst>
            <pc:docMk/>
            <pc:sldMk cId="639657384" sldId="264"/>
            <ac:spMk id="14" creationId="{C463B99A-73EE-4FBB-B7C4-F9F9BCC25C65}"/>
          </ac:spMkLst>
        </pc:spChg>
        <pc:spChg chg="del">
          <ac:chgData name="Acerbis Alberto" userId="c43ce6ec-0a23-48ba-9f21-c9649b8c8391" providerId="ADAL" clId="{E0EEA79C-D565-40C0-A9C5-4BB10C58CAF7}" dt="2024-03-30T19:16:11.263" v="150"/>
          <ac:spMkLst>
            <pc:docMk/>
            <pc:sldMk cId="639657384" sldId="264"/>
            <ac:spMk id="16" creationId="{A5D2A5D1-BA0D-47D3-B051-DA7743C46E28}"/>
          </ac:spMkLst>
        </pc:spChg>
        <pc:picChg chg="add mod">
          <ac:chgData name="Acerbis Alberto" userId="c43ce6ec-0a23-48ba-9f21-c9649b8c8391" providerId="ADAL" clId="{E0EEA79C-D565-40C0-A9C5-4BB10C58CAF7}" dt="2024-03-30T19:17:07.238" v="167" actId="1036"/>
          <ac:picMkLst>
            <pc:docMk/>
            <pc:sldMk cId="639657384" sldId="264"/>
            <ac:picMk id="2" creationId="{5E26D550-5059-8892-72FD-92B80547D793}"/>
          </ac:picMkLst>
        </pc:picChg>
        <pc:picChg chg="del">
          <ac:chgData name="Acerbis Alberto" userId="c43ce6ec-0a23-48ba-9f21-c9649b8c8391" providerId="ADAL" clId="{E0EEA79C-D565-40C0-A9C5-4BB10C58CAF7}" dt="2024-03-30T19:16:27.597" v="151" actId="478"/>
          <ac:picMkLst>
            <pc:docMk/>
            <pc:sldMk cId="639657384" sldId="264"/>
            <ac:picMk id="7" creationId="{1E9C473E-BF4B-C63A-0C58-9E8742CB695A}"/>
          </ac:picMkLst>
        </pc:picChg>
        <pc:cxnChg chg="add mod">
          <ac:chgData name="Acerbis Alberto" userId="c43ce6ec-0a23-48ba-9f21-c9649b8c8391" providerId="ADAL" clId="{E0EEA79C-D565-40C0-A9C5-4BB10C58CAF7}" dt="2024-04-15T06:52:43.314" v="578" actId="208"/>
          <ac:cxnSpMkLst>
            <pc:docMk/>
            <pc:sldMk cId="639657384" sldId="264"/>
            <ac:cxnSpMk id="3" creationId="{E88B0772-B64D-591C-E4DB-AF9F761CF451}"/>
          </ac:cxnSpMkLst>
        </pc:cxnChg>
        <pc:cxnChg chg="add mod">
          <ac:chgData name="Acerbis Alberto" userId="c43ce6ec-0a23-48ba-9f21-c9649b8c8391" providerId="ADAL" clId="{E0EEA79C-D565-40C0-A9C5-4BB10C58CAF7}" dt="2024-04-15T06:52:43.314" v="578" actId="208"/>
          <ac:cxnSpMkLst>
            <pc:docMk/>
            <pc:sldMk cId="639657384" sldId="264"/>
            <ac:cxnSpMk id="4" creationId="{C4E5C551-232B-9C6F-312C-6E6E96502BE7}"/>
          </ac:cxnSpMkLst>
        </pc:cxnChg>
      </pc:sldChg>
      <pc:sldChg chg="addSp delSp modSp add mod setBg delDesignElem">
        <pc:chgData name="Acerbis Alberto" userId="c43ce6ec-0a23-48ba-9f21-c9649b8c8391" providerId="ADAL" clId="{E0EEA79C-D565-40C0-A9C5-4BB10C58CAF7}" dt="2024-03-30T19:18:00.118" v="176" actId="1076"/>
        <pc:sldMkLst>
          <pc:docMk/>
          <pc:sldMk cId="786840005" sldId="265"/>
        </pc:sldMkLst>
        <pc:spChg chg="add mod">
          <ac:chgData name="Acerbis Alberto" userId="c43ce6ec-0a23-48ba-9f21-c9649b8c8391" providerId="ADAL" clId="{E0EEA79C-D565-40C0-A9C5-4BB10C58CAF7}" dt="2024-03-30T19:18:00.118" v="176" actId="1076"/>
          <ac:spMkLst>
            <pc:docMk/>
            <pc:sldMk cId="786840005" sldId="265"/>
            <ac:spMk id="3" creationId="{7D33CFF4-1017-A7F7-70EE-6812C8D6A135}"/>
          </ac:spMkLst>
        </pc:spChg>
        <pc:spChg chg="add">
          <ac:chgData name="Acerbis Alberto" userId="c43ce6ec-0a23-48ba-9f21-c9649b8c8391" providerId="ADAL" clId="{E0EEA79C-D565-40C0-A9C5-4BB10C58CAF7}" dt="2024-03-30T19:17:38.806" v="172" actId="26606"/>
          <ac:spMkLst>
            <pc:docMk/>
            <pc:sldMk cId="786840005" sldId="265"/>
            <ac:spMk id="4" creationId="{2D2B266D-3625-4584-A5C3-7D3F672CFF30}"/>
          </ac:spMkLst>
        </pc:spChg>
        <pc:spChg chg="add">
          <ac:chgData name="Acerbis Alberto" userId="c43ce6ec-0a23-48ba-9f21-c9649b8c8391" providerId="ADAL" clId="{E0EEA79C-D565-40C0-A9C5-4BB10C58CAF7}" dt="2024-03-30T19:17:38.806" v="172" actId="26606"/>
          <ac:spMkLst>
            <pc:docMk/>
            <pc:sldMk cId="786840005" sldId="265"/>
            <ac:spMk id="5" creationId="{C463B99A-73EE-4FBB-B7C4-F9F9BCC25C65}"/>
          </ac:spMkLst>
        </pc:spChg>
        <pc:spChg chg="del">
          <ac:chgData name="Acerbis Alberto" userId="c43ce6ec-0a23-48ba-9f21-c9649b8c8391" providerId="ADAL" clId="{E0EEA79C-D565-40C0-A9C5-4BB10C58CAF7}" dt="2024-03-30T19:17:23.025" v="169"/>
          <ac:spMkLst>
            <pc:docMk/>
            <pc:sldMk cId="786840005" sldId="265"/>
            <ac:spMk id="9" creationId="{2D2B266D-3625-4584-A5C3-7D3F672CFF30}"/>
          </ac:spMkLst>
        </pc:spChg>
        <pc:spChg chg="add">
          <ac:chgData name="Acerbis Alberto" userId="c43ce6ec-0a23-48ba-9f21-c9649b8c8391" providerId="ADAL" clId="{E0EEA79C-D565-40C0-A9C5-4BB10C58CAF7}" dt="2024-03-30T19:17:38.806" v="172" actId="26606"/>
          <ac:spMkLst>
            <pc:docMk/>
            <pc:sldMk cId="786840005" sldId="265"/>
            <ac:spMk id="11" creationId="{A5D2A5D1-BA0D-47D3-B051-DA7743C46E28}"/>
          </ac:spMkLst>
        </pc:spChg>
        <pc:spChg chg="del">
          <ac:chgData name="Acerbis Alberto" userId="c43ce6ec-0a23-48ba-9f21-c9649b8c8391" providerId="ADAL" clId="{E0EEA79C-D565-40C0-A9C5-4BB10C58CAF7}" dt="2024-03-30T19:17:23.025" v="169"/>
          <ac:spMkLst>
            <pc:docMk/>
            <pc:sldMk cId="786840005" sldId="265"/>
            <ac:spMk id="14" creationId="{C463B99A-73EE-4FBB-B7C4-F9F9BCC25C65}"/>
          </ac:spMkLst>
        </pc:spChg>
        <pc:spChg chg="del">
          <ac:chgData name="Acerbis Alberto" userId="c43ce6ec-0a23-48ba-9f21-c9649b8c8391" providerId="ADAL" clId="{E0EEA79C-D565-40C0-A9C5-4BB10C58CAF7}" dt="2024-03-30T19:17:23.025" v="169"/>
          <ac:spMkLst>
            <pc:docMk/>
            <pc:sldMk cId="786840005" sldId="265"/>
            <ac:spMk id="16" creationId="{A5D2A5D1-BA0D-47D3-B051-DA7743C46E28}"/>
          </ac:spMkLst>
        </pc:spChg>
        <pc:picChg chg="add mod">
          <ac:chgData name="Acerbis Alberto" userId="c43ce6ec-0a23-48ba-9f21-c9649b8c8391" providerId="ADAL" clId="{E0EEA79C-D565-40C0-A9C5-4BB10C58CAF7}" dt="2024-03-30T19:17:50.078" v="174" actId="1076"/>
          <ac:picMkLst>
            <pc:docMk/>
            <pc:sldMk cId="786840005" sldId="265"/>
            <ac:picMk id="2" creationId="{E6142C37-A6DF-7B79-F626-6E5DCD73E08B}"/>
          </ac:picMkLst>
        </pc:picChg>
        <pc:picChg chg="del">
          <ac:chgData name="Acerbis Alberto" userId="c43ce6ec-0a23-48ba-9f21-c9649b8c8391" providerId="ADAL" clId="{E0EEA79C-D565-40C0-A9C5-4BB10C58CAF7}" dt="2024-03-30T19:17:25.466" v="170" actId="478"/>
          <ac:picMkLst>
            <pc:docMk/>
            <pc:sldMk cId="786840005" sldId="265"/>
            <ac:picMk id="7" creationId="{1E9C473E-BF4B-C63A-0C58-9E8742CB695A}"/>
          </ac:picMkLst>
        </pc:picChg>
      </pc:sldChg>
      <pc:sldChg chg="addSp delSp modSp add mod setBg addAnim delDesignElem">
        <pc:chgData name="Acerbis Alberto" userId="c43ce6ec-0a23-48ba-9f21-c9649b8c8391" providerId="ADAL" clId="{E0EEA79C-D565-40C0-A9C5-4BB10C58CAF7}" dt="2024-03-30T19:23:39.988" v="199" actId="122"/>
        <pc:sldMkLst>
          <pc:docMk/>
          <pc:sldMk cId="386592069" sldId="266"/>
        </pc:sldMkLst>
        <pc:spChg chg="add mod">
          <ac:chgData name="Acerbis Alberto" userId="c43ce6ec-0a23-48ba-9f21-c9649b8c8391" providerId="ADAL" clId="{E0EEA79C-D565-40C0-A9C5-4BB10C58CAF7}" dt="2024-03-30T19:23:39.988" v="199" actId="122"/>
          <ac:spMkLst>
            <pc:docMk/>
            <pc:sldMk cId="386592069" sldId="266"/>
            <ac:spMk id="2" creationId="{5B1F59EF-ECCC-289F-6E82-D89C4E1A9A05}"/>
          </ac:spMkLst>
        </pc:spChg>
        <pc:spChg chg="add">
          <ac:chgData name="Acerbis Alberto" userId="c43ce6ec-0a23-48ba-9f21-c9649b8c8391" providerId="ADAL" clId="{E0EEA79C-D565-40C0-A9C5-4BB10C58CAF7}" dt="2024-03-30T19:18:54.414" v="181" actId="26606"/>
          <ac:spMkLst>
            <pc:docMk/>
            <pc:sldMk cId="386592069" sldId="266"/>
            <ac:spMk id="8" creationId="{9B7AD9F6-8CE7-4299-8FC6-328F4DCD3FF9}"/>
          </ac:spMkLst>
        </pc:spChg>
        <pc:spChg chg="del">
          <ac:chgData name="Acerbis Alberto" userId="c43ce6ec-0a23-48ba-9f21-c9649b8c8391" providerId="ADAL" clId="{E0EEA79C-D565-40C0-A9C5-4BB10C58CAF7}" dt="2024-03-30T19:18:33.728" v="178"/>
          <ac:spMkLst>
            <pc:docMk/>
            <pc:sldMk cId="386592069" sldId="266"/>
            <ac:spMk id="9" creationId="{2D2B266D-3625-4584-A5C3-7D3F672CFF30}"/>
          </ac:spMkLst>
        </pc:spChg>
        <pc:spChg chg="add">
          <ac:chgData name="Acerbis Alberto" userId="c43ce6ec-0a23-48ba-9f21-c9649b8c8391" providerId="ADAL" clId="{E0EEA79C-D565-40C0-A9C5-4BB10C58CAF7}" dt="2024-03-30T19:18:54.414" v="181" actId="26606"/>
          <ac:spMkLst>
            <pc:docMk/>
            <pc:sldMk cId="386592069" sldId="266"/>
            <ac:spMk id="10" creationId="{F49775AF-8896-43EE-92C6-83497D6DC56F}"/>
          </ac:spMkLst>
        </pc:spChg>
        <pc:spChg chg="del">
          <ac:chgData name="Acerbis Alberto" userId="c43ce6ec-0a23-48ba-9f21-c9649b8c8391" providerId="ADAL" clId="{E0EEA79C-D565-40C0-A9C5-4BB10C58CAF7}" dt="2024-03-30T19:18:33.728" v="178"/>
          <ac:spMkLst>
            <pc:docMk/>
            <pc:sldMk cId="386592069" sldId="266"/>
            <ac:spMk id="14" creationId="{C463B99A-73EE-4FBB-B7C4-F9F9BCC25C65}"/>
          </ac:spMkLst>
        </pc:spChg>
        <pc:spChg chg="del">
          <ac:chgData name="Acerbis Alberto" userId="c43ce6ec-0a23-48ba-9f21-c9649b8c8391" providerId="ADAL" clId="{E0EEA79C-D565-40C0-A9C5-4BB10C58CAF7}" dt="2024-03-30T19:18:33.728" v="178"/>
          <ac:spMkLst>
            <pc:docMk/>
            <pc:sldMk cId="386592069" sldId="266"/>
            <ac:spMk id="16" creationId="{A5D2A5D1-BA0D-47D3-B051-DA7743C46E28}"/>
          </ac:spMkLst>
        </pc:spChg>
        <pc:picChg chg="add mod">
          <ac:chgData name="Acerbis Alberto" userId="c43ce6ec-0a23-48ba-9f21-c9649b8c8391" providerId="ADAL" clId="{E0EEA79C-D565-40C0-A9C5-4BB10C58CAF7}" dt="2024-03-30T19:18:54.414" v="181" actId="26606"/>
          <ac:picMkLst>
            <pc:docMk/>
            <pc:sldMk cId="386592069" sldId="266"/>
            <ac:picMk id="3" creationId="{8DECFA3B-F294-4C8B-5776-AD50F00A70B0}"/>
          </ac:picMkLst>
        </pc:picChg>
        <pc:picChg chg="del">
          <ac:chgData name="Acerbis Alberto" userId="c43ce6ec-0a23-48ba-9f21-c9649b8c8391" providerId="ADAL" clId="{E0EEA79C-D565-40C0-A9C5-4BB10C58CAF7}" dt="2024-03-30T19:18:40.651" v="179" actId="478"/>
          <ac:picMkLst>
            <pc:docMk/>
            <pc:sldMk cId="386592069" sldId="266"/>
            <ac:picMk id="7" creationId="{1E9C473E-BF4B-C63A-0C58-9E8742CB695A}"/>
          </ac:picMkLst>
        </pc:picChg>
      </pc:sldChg>
      <pc:sldChg chg="addSp delSp modSp add mod ord setBg delAnim modAnim delDesignElem">
        <pc:chgData name="Acerbis Alberto" userId="c43ce6ec-0a23-48ba-9f21-c9649b8c8391" providerId="ADAL" clId="{E0EEA79C-D565-40C0-A9C5-4BB10C58CAF7}" dt="2024-04-18T06:05:17.071" v="1041" actId="1076"/>
        <pc:sldMkLst>
          <pc:docMk/>
          <pc:sldMk cId="1141435278" sldId="267"/>
        </pc:sldMkLst>
        <pc:spChg chg="add mod">
          <ac:chgData name="Acerbis Alberto" userId="c43ce6ec-0a23-48ba-9f21-c9649b8c8391" providerId="ADAL" clId="{E0EEA79C-D565-40C0-A9C5-4BB10C58CAF7}" dt="2024-04-18T06:05:17.071" v="1041" actId="1076"/>
          <ac:spMkLst>
            <pc:docMk/>
            <pc:sldMk cId="1141435278" sldId="267"/>
            <ac:spMk id="2" creationId="{3C1D8D17-A8F5-A322-E3E2-9D34B84CCBB3}"/>
          </ac:spMkLst>
        </pc:spChg>
        <pc:spChg chg="del">
          <ac:chgData name="Acerbis Alberto" userId="c43ce6ec-0a23-48ba-9f21-c9649b8c8391" providerId="ADAL" clId="{E0EEA79C-D565-40C0-A9C5-4BB10C58CAF7}" dt="2024-03-30T19:19:52.610" v="188" actId="478"/>
          <ac:spMkLst>
            <pc:docMk/>
            <pc:sldMk cId="1141435278" sldId="267"/>
            <ac:spMk id="2" creationId="{5B1F59EF-ECCC-289F-6E82-D89C4E1A9A05}"/>
          </ac:spMkLst>
        </pc:spChg>
        <pc:spChg chg="add del mod">
          <ac:chgData name="Acerbis Alberto" userId="c43ce6ec-0a23-48ba-9f21-c9649b8c8391" providerId="ADAL" clId="{E0EEA79C-D565-40C0-A9C5-4BB10C58CAF7}" dt="2024-03-30T19:19:56.989" v="190" actId="478"/>
          <ac:spMkLst>
            <pc:docMk/>
            <pc:sldMk cId="1141435278" sldId="267"/>
            <ac:spMk id="5" creationId="{C0631A9D-9D5A-9E81-D8EE-4E344FDE6961}"/>
          </ac:spMkLst>
        </pc:spChg>
        <pc:spChg chg="add mod">
          <ac:chgData name="Acerbis Alberto" userId="c43ce6ec-0a23-48ba-9f21-c9649b8c8391" providerId="ADAL" clId="{E0EEA79C-D565-40C0-A9C5-4BB10C58CAF7}" dt="2024-03-30T19:20:24.762" v="194" actId="20577"/>
          <ac:spMkLst>
            <pc:docMk/>
            <pc:sldMk cId="1141435278" sldId="267"/>
            <ac:spMk id="6" creationId="{0BD43703-BDBE-EAB0-76A0-14D94617EA32}"/>
          </ac:spMkLst>
        </pc:spChg>
        <pc:spChg chg="del">
          <ac:chgData name="Acerbis Alberto" userId="c43ce6ec-0a23-48ba-9f21-c9649b8c8391" providerId="ADAL" clId="{E0EEA79C-D565-40C0-A9C5-4BB10C58CAF7}" dt="2024-03-30T19:19:39.561" v="187"/>
          <ac:spMkLst>
            <pc:docMk/>
            <pc:sldMk cId="1141435278" sldId="267"/>
            <ac:spMk id="8" creationId="{9B7AD9F6-8CE7-4299-8FC6-328F4DCD3FF9}"/>
          </ac:spMkLst>
        </pc:spChg>
        <pc:spChg chg="del">
          <ac:chgData name="Acerbis Alberto" userId="c43ce6ec-0a23-48ba-9f21-c9649b8c8391" providerId="ADAL" clId="{E0EEA79C-D565-40C0-A9C5-4BB10C58CAF7}" dt="2024-03-30T19:19:39.561" v="187"/>
          <ac:spMkLst>
            <pc:docMk/>
            <pc:sldMk cId="1141435278" sldId="267"/>
            <ac:spMk id="10" creationId="{F49775AF-8896-43EE-92C6-83497D6DC56F}"/>
          </ac:spMkLst>
        </pc:spChg>
        <pc:spChg chg="add">
          <ac:chgData name="Acerbis Alberto" userId="c43ce6ec-0a23-48ba-9f21-c9649b8c8391" providerId="ADAL" clId="{E0EEA79C-D565-40C0-A9C5-4BB10C58CAF7}" dt="2024-03-30T19:20:07.159" v="192" actId="26606"/>
          <ac:spMkLst>
            <pc:docMk/>
            <pc:sldMk cId="1141435278" sldId="267"/>
            <ac:spMk id="12" creationId="{D4771268-CB57-404A-9271-370EB28F6090}"/>
          </ac:spMkLst>
        </pc:spChg>
        <pc:picChg chg="del">
          <ac:chgData name="Acerbis Alberto" userId="c43ce6ec-0a23-48ba-9f21-c9649b8c8391" providerId="ADAL" clId="{E0EEA79C-D565-40C0-A9C5-4BB10C58CAF7}" dt="2024-03-30T19:19:55.098" v="189" actId="478"/>
          <ac:picMkLst>
            <pc:docMk/>
            <pc:sldMk cId="1141435278" sldId="267"/>
            <ac:picMk id="3" creationId="{8DECFA3B-F294-4C8B-5776-AD50F00A70B0}"/>
          </ac:picMkLst>
        </pc:picChg>
        <pc:picChg chg="add mod">
          <ac:chgData name="Acerbis Alberto" userId="c43ce6ec-0a23-48ba-9f21-c9649b8c8391" providerId="ADAL" clId="{E0EEA79C-D565-40C0-A9C5-4BB10C58CAF7}" dt="2024-03-30T19:20:07.159" v="192" actId="26606"/>
          <ac:picMkLst>
            <pc:docMk/>
            <pc:sldMk cId="1141435278" sldId="267"/>
            <ac:picMk id="7" creationId="{1D5764C3-BB9F-0C1D-06FA-0779EE4E841A}"/>
          </ac:picMkLst>
        </pc:picChg>
      </pc:sldChg>
      <pc:sldChg chg="addSp delSp modSp add mod setBg delAnim delDesignElem">
        <pc:chgData name="Acerbis Alberto" userId="c43ce6ec-0a23-48ba-9f21-c9649b8c8391" providerId="ADAL" clId="{E0EEA79C-D565-40C0-A9C5-4BB10C58CAF7}" dt="2024-04-15T06:29:36.007" v="516" actId="122"/>
        <pc:sldMkLst>
          <pc:docMk/>
          <pc:sldMk cId="993117388" sldId="268"/>
        </pc:sldMkLst>
        <pc:spChg chg="del">
          <ac:chgData name="Acerbis Alberto" userId="c43ce6ec-0a23-48ba-9f21-c9649b8c8391" providerId="ADAL" clId="{E0EEA79C-D565-40C0-A9C5-4BB10C58CAF7}" dt="2024-03-30T19:27:10.963" v="202" actId="478"/>
          <ac:spMkLst>
            <pc:docMk/>
            <pc:sldMk cId="993117388" sldId="268"/>
            <ac:spMk id="2" creationId="{5B1F59EF-ECCC-289F-6E82-D89C4E1A9A05}"/>
          </ac:spMkLst>
        </pc:spChg>
        <pc:spChg chg="add del mod">
          <ac:chgData name="Acerbis Alberto" userId="c43ce6ec-0a23-48ba-9f21-c9649b8c8391" providerId="ADAL" clId="{E0EEA79C-D565-40C0-A9C5-4BB10C58CAF7}" dt="2024-03-30T19:27:13.677" v="203" actId="478"/>
          <ac:spMkLst>
            <pc:docMk/>
            <pc:sldMk cId="993117388" sldId="268"/>
            <ac:spMk id="5" creationId="{A70A9214-7FC0-4A98-7207-AD82EB5091CD}"/>
          </ac:spMkLst>
        </pc:spChg>
        <pc:spChg chg="del">
          <ac:chgData name="Acerbis Alberto" userId="c43ce6ec-0a23-48ba-9f21-c9649b8c8391" providerId="ADAL" clId="{E0EEA79C-D565-40C0-A9C5-4BB10C58CAF7}" dt="2024-03-30T19:27:07.522" v="201"/>
          <ac:spMkLst>
            <pc:docMk/>
            <pc:sldMk cId="993117388" sldId="268"/>
            <ac:spMk id="8" creationId="{9B7AD9F6-8CE7-4299-8FC6-328F4DCD3FF9}"/>
          </ac:spMkLst>
        </pc:spChg>
        <pc:spChg chg="add mod">
          <ac:chgData name="Acerbis Alberto" userId="c43ce6ec-0a23-48ba-9f21-c9649b8c8391" providerId="ADAL" clId="{E0EEA79C-D565-40C0-A9C5-4BB10C58CAF7}" dt="2024-04-15T06:29:36.007" v="516" actId="122"/>
          <ac:spMkLst>
            <pc:docMk/>
            <pc:sldMk cId="993117388" sldId="268"/>
            <ac:spMk id="9" creationId="{3762482E-E1D2-DE05-9C6D-CC7E6688008B}"/>
          </ac:spMkLst>
        </pc:spChg>
        <pc:spChg chg="del">
          <ac:chgData name="Acerbis Alberto" userId="c43ce6ec-0a23-48ba-9f21-c9649b8c8391" providerId="ADAL" clId="{E0EEA79C-D565-40C0-A9C5-4BB10C58CAF7}" dt="2024-03-30T19:27:07.522" v="201"/>
          <ac:spMkLst>
            <pc:docMk/>
            <pc:sldMk cId="993117388" sldId="268"/>
            <ac:spMk id="10" creationId="{F49775AF-8896-43EE-92C6-83497D6DC56F}"/>
          </ac:spMkLst>
        </pc:spChg>
        <pc:spChg chg="add del">
          <ac:chgData name="Acerbis Alberto" userId="c43ce6ec-0a23-48ba-9f21-c9649b8c8391" providerId="ADAL" clId="{E0EEA79C-D565-40C0-A9C5-4BB10C58CAF7}" dt="2024-03-30T19:28:00.775" v="231" actId="26606"/>
          <ac:spMkLst>
            <pc:docMk/>
            <pc:sldMk cId="993117388" sldId="268"/>
            <ac:spMk id="12" creationId="{F3060C83-F051-4F0E-ABAD-AA0DFC48B218}"/>
          </ac:spMkLst>
        </pc:spChg>
        <pc:spChg chg="add del">
          <ac:chgData name="Acerbis Alberto" userId="c43ce6ec-0a23-48ba-9f21-c9649b8c8391" providerId="ADAL" clId="{E0EEA79C-D565-40C0-A9C5-4BB10C58CAF7}" dt="2024-03-30T19:28:00.775" v="231" actId="26606"/>
          <ac:spMkLst>
            <pc:docMk/>
            <pc:sldMk cId="993117388" sldId="268"/>
            <ac:spMk id="14" creationId="{83C98ABE-055B-441F-B07E-44F97F083C39}"/>
          </ac:spMkLst>
        </pc:spChg>
        <pc:spChg chg="add del">
          <ac:chgData name="Acerbis Alberto" userId="c43ce6ec-0a23-48ba-9f21-c9649b8c8391" providerId="ADAL" clId="{E0EEA79C-D565-40C0-A9C5-4BB10C58CAF7}" dt="2024-03-30T19:28:00.775" v="231" actId="26606"/>
          <ac:spMkLst>
            <pc:docMk/>
            <pc:sldMk cId="993117388" sldId="268"/>
            <ac:spMk id="16" creationId="{29FDB030-9B49-4CED-8CCD-4D99382388AC}"/>
          </ac:spMkLst>
        </pc:spChg>
        <pc:spChg chg="add del">
          <ac:chgData name="Acerbis Alberto" userId="c43ce6ec-0a23-48ba-9f21-c9649b8c8391" providerId="ADAL" clId="{E0EEA79C-D565-40C0-A9C5-4BB10C58CAF7}" dt="2024-03-30T19:28:00.775" v="231" actId="26606"/>
          <ac:spMkLst>
            <pc:docMk/>
            <pc:sldMk cId="993117388" sldId="268"/>
            <ac:spMk id="18" creationId="{3783CA14-24A1-485C-8B30-D6A5D87987AD}"/>
          </ac:spMkLst>
        </pc:spChg>
        <pc:spChg chg="add del">
          <ac:chgData name="Acerbis Alberto" userId="c43ce6ec-0a23-48ba-9f21-c9649b8c8391" providerId="ADAL" clId="{E0EEA79C-D565-40C0-A9C5-4BB10C58CAF7}" dt="2024-03-30T19:28:00.775" v="231" actId="26606"/>
          <ac:spMkLst>
            <pc:docMk/>
            <pc:sldMk cId="993117388" sldId="268"/>
            <ac:spMk id="20" creationId="{9A97C86A-04D6-40F7-AE84-31AB43E6A846}"/>
          </ac:spMkLst>
        </pc:spChg>
        <pc:spChg chg="add del">
          <ac:chgData name="Acerbis Alberto" userId="c43ce6ec-0a23-48ba-9f21-c9649b8c8391" providerId="ADAL" clId="{E0EEA79C-D565-40C0-A9C5-4BB10C58CAF7}" dt="2024-03-30T19:28:00.775" v="231" actId="26606"/>
          <ac:spMkLst>
            <pc:docMk/>
            <pc:sldMk cId="993117388" sldId="268"/>
            <ac:spMk id="22" creationId="{FF9F2414-84E8-453E-B1F3-389FDE8192D9}"/>
          </ac:spMkLst>
        </pc:spChg>
        <pc:spChg chg="add del">
          <ac:chgData name="Acerbis Alberto" userId="c43ce6ec-0a23-48ba-9f21-c9649b8c8391" providerId="ADAL" clId="{E0EEA79C-D565-40C0-A9C5-4BB10C58CAF7}" dt="2024-03-30T19:28:00.775" v="231" actId="26606"/>
          <ac:spMkLst>
            <pc:docMk/>
            <pc:sldMk cId="993117388" sldId="268"/>
            <ac:spMk id="24" creationId="{3ECA69A1-7536-43AC-85EF-C7106179F5ED}"/>
          </ac:spMkLst>
        </pc:spChg>
        <pc:spChg chg="add">
          <ac:chgData name="Acerbis Alberto" userId="c43ce6ec-0a23-48ba-9f21-c9649b8c8391" providerId="ADAL" clId="{E0EEA79C-D565-40C0-A9C5-4BB10C58CAF7}" dt="2024-03-30T19:28:00.775" v="231" actId="26606"/>
          <ac:spMkLst>
            <pc:docMk/>
            <pc:sldMk cId="993117388" sldId="268"/>
            <ac:spMk id="29" creationId="{0E2F58BF-12E5-4B5A-AD25-4DAAA2742A7B}"/>
          </ac:spMkLst>
        </pc:spChg>
        <pc:spChg chg="add">
          <ac:chgData name="Acerbis Alberto" userId="c43ce6ec-0a23-48ba-9f21-c9649b8c8391" providerId="ADAL" clId="{E0EEA79C-D565-40C0-A9C5-4BB10C58CAF7}" dt="2024-03-30T19:28:00.775" v="231" actId="26606"/>
          <ac:spMkLst>
            <pc:docMk/>
            <pc:sldMk cId="993117388" sldId="268"/>
            <ac:spMk id="31" creationId="{AF2F604E-43BE-4DC3-B983-E071523364F8}"/>
          </ac:spMkLst>
        </pc:spChg>
        <pc:spChg chg="add">
          <ac:chgData name="Acerbis Alberto" userId="c43ce6ec-0a23-48ba-9f21-c9649b8c8391" providerId="ADAL" clId="{E0EEA79C-D565-40C0-A9C5-4BB10C58CAF7}" dt="2024-03-30T19:28:00.775" v="231" actId="26606"/>
          <ac:spMkLst>
            <pc:docMk/>
            <pc:sldMk cId="993117388" sldId="268"/>
            <ac:spMk id="33" creationId="{08C9B587-E65E-4B52-B37C-ABEBB6E87928}"/>
          </ac:spMkLst>
        </pc:spChg>
        <pc:picChg chg="del">
          <ac:chgData name="Acerbis Alberto" userId="c43ce6ec-0a23-48ba-9f21-c9649b8c8391" providerId="ADAL" clId="{E0EEA79C-D565-40C0-A9C5-4BB10C58CAF7}" dt="2024-03-30T19:27:14.474" v="204" actId="478"/>
          <ac:picMkLst>
            <pc:docMk/>
            <pc:sldMk cId="993117388" sldId="268"/>
            <ac:picMk id="3" creationId="{8DECFA3B-F294-4C8B-5776-AD50F00A70B0}"/>
          </ac:picMkLst>
        </pc:picChg>
        <pc:picChg chg="add del mod">
          <ac:chgData name="Acerbis Alberto" userId="c43ce6ec-0a23-48ba-9f21-c9649b8c8391" providerId="ADAL" clId="{E0EEA79C-D565-40C0-A9C5-4BB10C58CAF7}" dt="2024-03-30T19:27:51.674" v="229" actId="21"/>
          <ac:picMkLst>
            <pc:docMk/>
            <pc:sldMk cId="993117388" sldId="268"/>
            <ac:picMk id="7" creationId="{97482B78-4333-7A65-A84D-EA48191E4666}"/>
          </ac:picMkLst>
        </pc:picChg>
        <pc:picChg chg="add mod">
          <ac:chgData name="Acerbis Alberto" userId="c43ce6ec-0a23-48ba-9f21-c9649b8c8391" providerId="ADAL" clId="{E0EEA79C-D565-40C0-A9C5-4BB10C58CAF7}" dt="2024-03-30T19:28:00.775" v="231" actId="26606"/>
          <ac:picMkLst>
            <pc:docMk/>
            <pc:sldMk cId="993117388" sldId="268"/>
            <ac:picMk id="11" creationId="{97482B78-4333-7A65-A84D-EA48191E4666}"/>
          </ac:picMkLst>
        </pc:picChg>
      </pc:sldChg>
      <pc:sldChg chg="addSp delSp modSp add mod setBg delAnim modAnim delDesignElem">
        <pc:chgData name="Acerbis Alberto" userId="c43ce6ec-0a23-48ba-9f21-c9649b8c8391" providerId="ADAL" clId="{E0EEA79C-D565-40C0-A9C5-4BB10C58CAF7}" dt="2024-03-30T19:33:36.143" v="288" actId="26606"/>
        <pc:sldMkLst>
          <pc:docMk/>
          <pc:sldMk cId="1772326200" sldId="269"/>
        </pc:sldMkLst>
        <pc:spChg chg="del">
          <ac:chgData name="Acerbis Alberto" userId="c43ce6ec-0a23-48ba-9f21-c9649b8c8391" providerId="ADAL" clId="{E0EEA79C-D565-40C0-A9C5-4BB10C58CAF7}" dt="2024-03-30T19:32:34.877" v="240" actId="478"/>
          <ac:spMkLst>
            <pc:docMk/>
            <pc:sldMk cId="1772326200" sldId="269"/>
            <ac:spMk id="2" creationId="{5B1F59EF-ECCC-289F-6E82-D89C4E1A9A05}"/>
          </ac:spMkLst>
        </pc:spChg>
        <pc:spChg chg="add del mod">
          <ac:chgData name="Acerbis Alberto" userId="c43ce6ec-0a23-48ba-9f21-c9649b8c8391" providerId="ADAL" clId="{E0EEA79C-D565-40C0-A9C5-4BB10C58CAF7}" dt="2024-03-30T19:32:37.362" v="242" actId="478"/>
          <ac:spMkLst>
            <pc:docMk/>
            <pc:sldMk cId="1772326200" sldId="269"/>
            <ac:spMk id="5" creationId="{56269D79-A509-3FA2-FD11-98A6490149F6}"/>
          </ac:spMkLst>
        </pc:spChg>
        <pc:spChg chg="del">
          <ac:chgData name="Acerbis Alberto" userId="c43ce6ec-0a23-48ba-9f21-c9649b8c8391" providerId="ADAL" clId="{E0EEA79C-D565-40C0-A9C5-4BB10C58CAF7}" dt="2024-03-30T19:32:30.309" v="239"/>
          <ac:spMkLst>
            <pc:docMk/>
            <pc:sldMk cId="1772326200" sldId="269"/>
            <ac:spMk id="8" creationId="{9B7AD9F6-8CE7-4299-8FC6-328F4DCD3FF9}"/>
          </ac:spMkLst>
        </pc:spChg>
        <pc:spChg chg="add mod ord">
          <ac:chgData name="Acerbis Alberto" userId="c43ce6ec-0a23-48ba-9f21-c9649b8c8391" providerId="ADAL" clId="{E0EEA79C-D565-40C0-A9C5-4BB10C58CAF7}" dt="2024-03-30T19:33:36.143" v="288" actId="26606"/>
          <ac:spMkLst>
            <pc:docMk/>
            <pc:sldMk cId="1772326200" sldId="269"/>
            <ac:spMk id="9" creationId="{6D74E832-3B05-DA21-3355-97CF0674510F}"/>
          </ac:spMkLst>
        </pc:spChg>
        <pc:spChg chg="del">
          <ac:chgData name="Acerbis Alberto" userId="c43ce6ec-0a23-48ba-9f21-c9649b8c8391" providerId="ADAL" clId="{E0EEA79C-D565-40C0-A9C5-4BB10C58CAF7}" dt="2024-03-30T19:32:30.309" v="239"/>
          <ac:spMkLst>
            <pc:docMk/>
            <pc:sldMk cId="1772326200" sldId="269"/>
            <ac:spMk id="10" creationId="{F49775AF-8896-43EE-92C6-83497D6DC56F}"/>
          </ac:spMkLst>
        </pc:spChg>
        <pc:spChg chg="add del">
          <ac:chgData name="Acerbis Alberto" userId="c43ce6ec-0a23-48ba-9f21-c9649b8c8391" providerId="ADAL" clId="{E0EEA79C-D565-40C0-A9C5-4BB10C58CAF7}" dt="2024-03-30T19:33:36.131" v="287" actId="26606"/>
          <ac:spMkLst>
            <pc:docMk/>
            <pc:sldMk cId="1772326200" sldId="269"/>
            <ac:spMk id="17" creationId="{37C89E4B-3C9F-44B9-8B86-D9E3D112D8EC}"/>
          </ac:spMkLst>
        </pc:spChg>
        <pc:spChg chg="add">
          <ac:chgData name="Acerbis Alberto" userId="c43ce6ec-0a23-48ba-9f21-c9649b8c8391" providerId="ADAL" clId="{E0EEA79C-D565-40C0-A9C5-4BB10C58CAF7}" dt="2024-03-30T19:33:36.143" v="288" actId="26606"/>
          <ac:spMkLst>
            <pc:docMk/>
            <pc:sldMk cId="1772326200" sldId="269"/>
            <ac:spMk id="23" creationId="{AF2F604E-43BE-4DC3-B983-E071523364F8}"/>
          </ac:spMkLst>
        </pc:spChg>
        <pc:spChg chg="add">
          <ac:chgData name="Acerbis Alberto" userId="c43ce6ec-0a23-48ba-9f21-c9649b8c8391" providerId="ADAL" clId="{E0EEA79C-D565-40C0-A9C5-4BB10C58CAF7}" dt="2024-03-30T19:33:36.143" v="288" actId="26606"/>
          <ac:spMkLst>
            <pc:docMk/>
            <pc:sldMk cId="1772326200" sldId="269"/>
            <ac:spMk id="24" creationId="{55666830-9A19-4E01-8505-D6C7F9AC5665}"/>
          </ac:spMkLst>
        </pc:spChg>
        <pc:spChg chg="add">
          <ac:chgData name="Acerbis Alberto" userId="c43ce6ec-0a23-48ba-9f21-c9649b8c8391" providerId="ADAL" clId="{E0EEA79C-D565-40C0-A9C5-4BB10C58CAF7}" dt="2024-03-30T19:33:36.143" v="288" actId="26606"/>
          <ac:spMkLst>
            <pc:docMk/>
            <pc:sldMk cId="1772326200" sldId="269"/>
            <ac:spMk id="25" creationId="{08C9B587-E65E-4B52-B37C-ABEBB6E87928}"/>
          </ac:spMkLst>
        </pc:spChg>
        <pc:spChg chg="add">
          <ac:chgData name="Acerbis Alberto" userId="c43ce6ec-0a23-48ba-9f21-c9649b8c8391" providerId="ADAL" clId="{E0EEA79C-D565-40C0-A9C5-4BB10C58CAF7}" dt="2024-03-30T19:33:36.143" v="288" actId="26606"/>
          <ac:spMkLst>
            <pc:docMk/>
            <pc:sldMk cId="1772326200" sldId="269"/>
            <ac:spMk id="26" creationId="{AE9FC877-7FB6-4D22-9988-35420644E202}"/>
          </ac:spMkLst>
        </pc:spChg>
        <pc:spChg chg="add">
          <ac:chgData name="Acerbis Alberto" userId="c43ce6ec-0a23-48ba-9f21-c9649b8c8391" providerId="ADAL" clId="{E0EEA79C-D565-40C0-A9C5-4BB10C58CAF7}" dt="2024-03-30T19:33:36.143" v="288" actId="26606"/>
          <ac:spMkLst>
            <pc:docMk/>
            <pc:sldMk cId="1772326200" sldId="269"/>
            <ac:spMk id="27" creationId="{E41809D1-F12E-46BB-B804-5F209D325E8B}"/>
          </ac:spMkLst>
        </pc:spChg>
        <pc:picChg chg="del">
          <ac:chgData name="Acerbis Alberto" userId="c43ce6ec-0a23-48ba-9f21-c9649b8c8391" providerId="ADAL" clId="{E0EEA79C-D565-40C0-A9C5-4BB10C58CAF7}" dt="2024-03-30T19:32:35.624" v="241" actId="478"/>
          <ac:picMkLst>
            <pc:docMk/>
            <pc:sldMk cId="1772326200" sldId="269"/>
            <ac:picMk id="3" creationId="{8DECFA3B-F294-4C8B-5776-AD50F00A70B0}"/>
          </ac:picMkLst>
        </pc:picChg>
        <pc:picChg chg="add del mod">
          <ac:chgData name="Acerbis Alberto" userId="c43ce6ec-0a23-48ba-9f21-c9649b8c8391" providerId="ADAL" clId="{E0EEA79C-D565-40C0-A9C5-4BB10C58CAF7}" dt="2024-03-30T19:32:57.843" v="246" actId="478"/>
          <ac:picMkLst>
            <pc:docMk/>
            <pc:sldMk cId="1772326200" sldId="269"/>
            <ac:picMk id="7" creationId="{33E45F12-9C06-5D4B-084C-A460EE3B80D8}"/>
          </ac:picMkLst>
        </pc:picChg>
        <pc:picChg chg="add mod">
          <ac:chgData name="Acerbis Alberto" userId="c43ce6ec-0a23-48ba-9f21-c9649b8c8391" providerId="ADAL" clId="{E0EEA79C-D565-40C0-A9C5-4BB10C58CAF7}" dt="2024-03-30T19:33:36.143" v="288" actId="26606"/>
          <ac:picMkLst>
            <pc:docMk/>
            <pc:sldMk cId="1772326200" sldId="269"/>
            <ac:picMk id="12" creationId="{01E778B1-D8E5-8BE8-7D39-21A9DBFCF940}"/>
          </ac:picMkLst>
        </pc:picChg>
        <pc:cxnChg chg="add del">
          <ac:chgData name="Acerbis Alberto" userId="c43ce6ec-0a23-48ba-9f21-c9649b8c8391" providerId="ADAL" clId="{E0EEA79C-D565-40C0-A9C5-4BB10C58CAF7}" dt="2024-03-30T19:33:36.131" v="287" actId="26606"/>
          <ac:cxnSpMkLst>
            <pc:docMk/>
            <pc:sldMk cId="1772326200" sldId="269"/>
            <ac:cxnSpMk id="19" creationId="{AA2EAA10-076F-46BD-8F0F-B9A2FB77A85C}"/>
          </ac:cxnSpMkLst>
        </pc:cxnChg>
        <pc:cxnChg chg="add del">
          <ac:chgData name="Acerbis Alberto" userId="c43ce6ec-0a23-48ba-9f21-c9649b8c8391" providerId="ADAL" clId="{E0EEA79C-D565-40C0-A9C5-4BB10C58CAF7}" dt="2024-03-30T19:33:36.131" v="287" actId="26606"/>
          <ac:cxnSpMkLst>
            <pc:docMk/>
            <pc:sldMk cId="1772326200" sldId="269"/>
            <ac:cxnSpMk id="21" creationId="{D891E407-403B-4764-86C9-33A56D3BCAA3}"/>
          </ac:cxnSpMkLst>
        </pc:cxnChg>
      </pc:sldChg>
      <pc:sldChg chg="addSp delSp modSp add del mod setBg delAnim modAnim delDesignElem">
        <pc:chgData name="Acerbis Alberto" userId="c43ce6ec-0a23-48ba-9f21-c9649b8c8391" providerId="ADAL" clId="{E0EEA79C-D565-40C0-A9C5-4BB10C58CAF7}" dt="2024-04-18T06:05:32.783" v="1042" actId="47"/>
        <pc:sldMkLst>
          <pc:docMk/>
          <pc:sldMk cId="3870932234" sldId="270"/>
        </pc:sldMkLst>
        <pc:spChg chg="del">
          <ac:chgData name="Acerbis Alberto" userId="c43ce6ec-0a23-48ba-9f21-c9649b8c8391" providerId="ADAL" clId="{E0EEA79C-D565-40C0-A9C5-4BB10C58CAF7}" dt="2024-04-15T06:15:34.125" v="306" actId="478"/>
          <ac:spMkLst>
            <pc:docMk/>
            <pc:sldMk cId="3870932234" sldId="270"/>
            <ac:spMk id="3" creationId="{B5DCF66A-AE4D-4A88-0474-645819EFA9CE}"/>
          </ac:spMkLst>
        </pc:spChg>
        <pc:spChg chg="del mod">
          <ac:chgData name="Acerbis Alberto" userId="c43ce6ec-0a23-48ba-9f21-c9649b8c8391" providerId="ADAL" clId="{E0EEA79C-D565-40C0-A9C5-4BB10C58CAF7}" dt="2024-04-15T06:16:43.331" v="322" actId="478"/>
          <ac:spMkLst>
            <pc:docMk/>
            <pc:sldMk cId="3870932234" sldId="270"/>
            <ac:spMk id="4" creationId="{1536F18C-054C-E33B-DDE9-CE5F76C072E7}"/>
          </ac:spMkLst>
        </pc:spChg>
        <pc:spChg chg="del">
          <ac:chgData name="Acerbis Alberto" userId="c43ce6ec-0a23-48ba-9f21-c9649b8c8391" providerId="ADAL" clId="{E0EEA79C-D565-40C0-A9C5-4BB10C58CAF7}" dt="2024-04-15T05:56:35.628" v="304" actId="478"/>
          <ac:spMkLst>
            <pc:docMk/>
            <pc:sldMk cId="3870932234" sldId="270"/>
            <ac:spMk id="6" creationId="{7D72051E-DD7C-225C-FDCE-E7E5AC574086}"/>
          </ac:spMkLst>
        </pc:spChg>
        <pc:spChg chg="del">
          <ac:chgData name="Acerbis Alberto" userId="c43ce6ec-0a23-48ba-9f21-c9649b8c8391" providerId="ADAL" clId="{E0EEA79C-D565-40C0-A9C5-4BB10C58CAF7}" dt="2024-04-15T05:51:40.809" v="290"/>
          <ac:spMkLst>
            <pc:docMk/>
            <pc:sldMk cId="3870932234" sldId="270"/>
            <ac:spMk id="8" creationId="{F94AA2BD-2E3F-4B1D-8127-5744B8115311}"/>
          </ac:spMkLst>
        </pc:spChg>
        <pc:spChg chg="add del mod">
          <ac:chgData name="Acerbis Alberto" userId="c43ce6ec-0a23-48ba-9f21-c9649b8c8391" providerId="ADAL" clId="{E0EEA79C-D565-40C0-A9C5-4BB10C58CAF7}" dt="2024-04-15T06:18:32.297" v="334" actId="478"/>
          <ac:spMkLst>
            <pc:docMk/>
            <pc:sldMk cId="3870932234" sldId="270"/>
            <ac:spMk id="9" creationId="{FAB62C11-38CE-A26A-CB60-5E6E5A05FEDD}"/>
          </ac:spMkLst>
        </pc:spChg>
        <pc:spChg chg="del">
          <ac:chgData name="Acerbis Alberto" userId="c43ce6ec-0a23-48ba-9f21-c9649b8c8391" providerId="ADAL" clId="{E0EEA79C-D565-40C0-A9C5-4BB10C58CAF7}" dt="2024-04-15T05:51:40.809" v="290"/>
          <ac:spMkLst>
            <pc:docMk/>
            <pc:sldMk cId="3870932234" sldId="270"/>
            <ac:spMk id="10" creationId="{4BD02261-2DC8-4AA8-9E16-7751AE892445}"/>
          </ac:spMkLst>
        </pc:spChg>
        <pc:spChg chg="add mod">
          <ac:chgData name="Acerbis Alberto" userId="c43ce6ec-0a23-48ba-9f21-c9649b8c8391" providerId="ADAL" clId="{E0EEA79C-D565-40C0-A9C5-4BB10C58CAF7}" dt="2024-04-15T06:19:24.922" v="357" actId="1036"/>
          <ac:spMkLst>
            <pc:docMk/>
            <pc:sldMk cId="3870932234" sldId="270"/>
            <ac:spMk id="11" creationId="{5D8AD3F9-7CCA-3D9B-AF63-1E79EE8ECBBF}"/>
          </ac:spMkLst>
        </pc:spChg>
        <pc:spChg chg="del">
          <ac:chgData name="Acerbis Alberto" userId="c43ce6ec-0a23-48ba-9f21-c9649b8c8391" providerId="ADAL" clId="{E0EEA79C-D565-40C0-A9C5-4BB10C58CAF7}" dt="2024-04-15T05:51:40.809" v="290"/>
          <ac:spMkLst>
            <pc:docMk/>
            <pc:sldMk cId="3870932234" sldId="270"/>
            <ac:spMk id="12" creationId="{3D752CF2-2291-40B5-B462-C17B174C10BC}"/>
          </ac:spMkLst>
        </pc:spChg>
        <pc:spChg chg="add mod">
          <ac:chgData name="Acerbis Alberto" userId="c43ce6ec-0a23-48ba-9f21-c9649b8c8391" providerId="ADAL" clId="{E0EEA79C-D565-40C0-A9C5-4BB10C58CAF7}" dt="2024-04-15T06:19:24.922" v="357" actId="1036"/>
          <ac:spMkLst>
            <pc:docMk/>
            <pc:sldMk cId="3870932234" sldId="270"/>
            <ac:spMk id="13" creationId="{1D75A8BA-F968-F26A-CFE3-D5CC766D39D5}"/>
          </ac:spMkLst>
        </pc:spChg>
        <pc:spChg chg="add mod">
          <ac:chgData name="Acerbis Alberto" userId="c43ce6ec-0a23-48ba-9f21-c9649b8c8391" providerId="ADAL" clId="{E0EEA79C-D565-40C0-A9C5-4BB10C58CAF7}" dt="2024-04-15T06:19:24.922" v="357" actId="1036"/>
          <ac:spMkLst>
            <pc:docMk/>
            <pc:sldMk cId="3870932234" sldId="270"/>
            <ac:spMk id="14" creationId="{3F488F37-561D-EDB7-1C49-D93C52AC8329}"/>
          </ac:spMkLst>
        </pc:spChg>
        <pc:spChg chg="add mod">
          <ac:chgData name="Acerbis Alberto" userId="c43ce6ec-0a23-48ba-9f21-c9649b8c8391" providerId="ADAL" clId="{E0EEA79C-D565-40C0-A9C5-4BB10C58CAF7}" dt="2024-04-15T06:21:32.423" v="493" actId="1037"/>
          <ac:spMkLst>
            <pc:docMk/>
            <pc:sldMk cId="3870932234" sldId="270"/>
            <ac:spMk id="15" creationId="{1FA185AD-EA44-E115-EDE4-18B7D6CA5764}"/>
          </ac:spMkLst>
        </pc:spChg>
        <pc:spChg chg="add mod">
          <ac:chgData name="Acerbis Alberto" userId="c43ce6ec-0a23-48ba-9f21-c9649b8c8391" providerId="ADAL" clId="{E0EEA79C-D565-40C0-A9C5-4BB10C58CAF7}" dt="2024-04-15T06:21:26.937" v="481" actId="1038"/>
          <ac:spMkLst>
            <pc:docMk/>
            <pc:sldMk cId="3870932234" sldId="270"/>
            <ac:spMk id="16" creationId="{DD1AB66F-814A-629C-9B03-AD49BEDB5251}"/>
          </ac:spMkLst>
        </pc:spChg>
        <pc:spChg chg="add mod">
          <ac:chgData name="Acerbis Alberto" userId="c43ce6ec-0a23-48ba-9f21-c9649b8c8391" providerId="ADAL" clId="{E0EEA79C-D565-40C0-A9C5-4BB10C58CAF7}" dt="2024-04-16T14:06:47.974" v="968" actId="20577"/>
          <ac:spMkLst>
            <pc:docMk/>
            <pc:sldMk cId="3870932234" sldId="270"/>
            <ac:spMk id="17" creationId="{CF969730-37DD-C134-6297-D3C167960B62}"/>
          </ac:spMkLst>
        </pc:spChg>
        <pc:spChg chg="add mod">
          <ac:chgData name="Acerbis Alberto" userId="c43ce6ec-0a23-48ba-9f21-c9649b8c8391" providerId="ADAL" clId="{E0EEA79C-D565-40C0-A9C5-4BB10C58CAF7}" dt="2024-04-16T13:19:42.702" v="792" actId="1076"/>
          <ac:spMkLst>
            <pc:docMk/>
            <pc:sldMk cId="3870932234" sldId="270"/>
            <ac:spMk id="18" creationId="{D10F2BB0-34D6-7B52-513A-ACFA9A89F7F2}"/>
          </ac:spMkLst>
        </pc:spChg>
        <pc:spChg chg="add mod">
          <ac:chgData name="Acerbis Alberto" userId="c43ce6ec-0a23-48ba-9f21-c9649b8c8391" providerId="ADAL" clId="{E0EEA79C-D565-40C0-A9C5-4BB10C58CAF7}" dt="2024-04-16T14:07:02.649" v="973" actId="1076"/>
          <ac:spMkLst>
            <pc:docMk/>
            <pc:sldMk cId="3870932234" sldId="270"/>
            <ac:spMk id="19" creationId="{FCBEDA66-6C70-A0E6-EDC1-DB761F6EF249}"/>
          </ac:spMkLst>
        </pc:spChg>
        <pc:spChg chg="add mod">
          <ac:chgData name="Acerbis Alberto" userId="c43ce6ec-0a23-48ba-9f21-c9649b8c8391" providerId="ADAL" clId="{E0EEA79C-D565-40C0-A9C5-4BB10C58CAF7}" dt="2024-04-16T14:06:58.332" v="972" actId="1076"/>
          <ac:spMkLst>
            <pc:docMk/>
            <pc:sldMk cId="3870932234" sldId="270"/>
            <ac:spMk id="20" creationId="{40226270-B06A-D04A-8BFD-58485098E5EA}"/>
          </ac:spMkLst>
        </pc:spChg>
        <pc:picChg chg="del">
          <ac:chgData name="Acerbis Alberto" userId="c43ce6ec-0a23-48ba-9f21-c9649b8c8391" providerId="ADAL" clId="{E0EEA79C-D565-40C0-A9C5-4BB10C58CAF7}" dt="2024-04-15T06:15:31.778" v="305" actId="478"/>
          <ac:picMkLst>
            <pc:docMk/>
            <pc:sldMk cId="3870932234" sldId="270"/>
            <ac:picMk id="2" creationId="{E78C0B9E-D805-5E21-EDEC-3C0194C281F0}"/>
          </ac:picMkLst>
        </pc:picChg>
        <pc:picChg chg="add del mod">
          <ac:chgData name="Acerbis Alberto" userId="c43ce6ec-0a23-48ba-9f21-c9649b8c8391" providerId="ADAL" clId="{E0EEA79C-D565-40C0-A9C5-4BB10C58CAF7}" dt="2024-04-15T06:17:30.032" v="326" actId="478"/>
          <ac:picMkLst>
            <pc:docMk/>
            <pc:sldMk cId="3870932234" sldId="270"/>
            <ac:picMk id="7" creationId="{BB864384-AC60-8042-41EA-0757C1885CD9}"/>
          </ac:picMkLst>
        </pc:picChg>
      </pc:sldChg>
      <pc:sldChg chg="addSp delSp modSp new mod ord setBg">
        <pc:chgData name="Acerbis Alberto" userId="c43ce6ec-0a23-48ba-9f21-c9649b8c8391" providerId="ADAL" clId="{E0EEA79C-D565-40C0-A9C5-4BB10C58CAF7}" dt="2024-04-16T13:26:17.607" v="922" actId="14100"/>
        <pc:sldMkLst>
          <pc:docMk/>
          <pc:sldMk cId="2907422486" sldId="271"/>
        </pc:sldMkLst>
        <pc:spChg chg="add del mod">
          <ac:chgData name="Acerbis Alberto" userId="c43ce6ec-0a23-48ba-9f21-c9649b8c8391" providerId="ADAL" clId="{E0EEA79C-D565-40C0-A9C5-4BB10C58CAF7}" dt="2024-04-16T13:26:03.199" v="912" actId="6549"/>
          <ac:spMkLst>
            <pc:docMk/>
            <pc:sldMk cId="2907422486" sldId="271"/>
            <ac:spMk id="2" creationId="{31FA5765-4E9A-10BD-B06F-87F65B631454}"/>
          </ac:spMkLst>
        </pc:spChg>
        <pc:spChg chg="add mod">
          <ac:chgData name="Acerbis Alberto" userId="c43ce6ec-0a23-48ba-9f21-c9649b8c8391" providerId="ADAL" clId="{E0EEA79C-D565-40C0-A9C5-4BB10C58CAF7}" dt="2024-04-16T13:26:17.607" v="922" actId="14100"/>
          <ac:spMkLst>
            <pc:docMk/>
            <pc:sldMk cId="2907422486" sldId="271"/>
            <ac:spMk id="3" creationId="{71DF4B8C-6B75-03D3-A252-BA353C10D9C6}"/>
          </ac:spMkLst>
        </pc:spChg>
        <pc:spChg chg="add mod">
          <ac:chgData name="Acerbis Alberto" userId="c43ce6ec-0a23-48ba-9f21-c9649b8c8391" providerId="ADAL" clId="{E0EEA79C-D565-40C0-A9C5-4BB10C58CAF7}" dt="2024-04-15T06:58:40.542" v="681" actId="1076"/>
          <ac:spMkLst>
            <pc:docMk/>
            <pc:sldMk cId="2907422486" sldId="271"/>
            <ac:spMk id="7" creationId="{5A8BA7A0-5A80-693C-D3C5-EF3B66AC88DC}"/>
          </ac:spMkLst>
        </pc:spChg>
        <pc:spChg chg="add">
          <ac:chgData name="Acerbis Alberto" userId="c43ce6ec-0a23-48ba-9f21-c9649b8c8391" providerId="ADAL" clId="{E0EEA79C-D565-40C0-A9C5-4BB10C58CAF7}" dt="2024-04-15T06:54:59.486" v="597" actId="26606"/>
          <ac:spMkLst>
            <pc:docMk/>
            <pc:sldMk cId="2907422486" sldId="271"/>
            <ac:spMk id="11" creationId="{A4AC5506-6312-4701-8D3C-40187889A947}"/>
          </ac:spMkLst>
        </pc:spChg>
        <pc:picChg chg="add del">
          <ac:chgData name="Acerbis Alberto" userId="c43ce6ec-0a23-48ba-9f21-c9649b8c8391" providerId="ADAL" clId="{E0EEA79C-D565-40C0-A9C5-4BB10C58CAF7}" dt="2024-04-15T06:54:38.503" v="582" actId="22"/>
          <ac:picMkLst>
            <pc:docMk/>
            <pc:sldMk cId="2907422486" sldId="271"/>
            <ac:picMk id="4" creationId="{2D2D4637-81F9-8373-A22A-3368293FD4AC}"/>
          </ac:picMkLst>
        </pc:picChg>
        <pc:picChg chg="add mod">
          <ac:chgData name="Acerbis Alberto" userId="c43ce6ec-0a23-48ba-9f21-c9649b8c8391" providerId="ADAL" clId="{E0EEA79C-D565-40C0-A9C5-4BB10C58CAF7}" dt="2024-04-15T06:55:16.326" v="619" actId="1035"/>
          <ac:picMkLst>
            <pc:docMk/>
            <pc:sldMk cId="2907422486" sldId="271"/>
            <ac:picMk id="6" creationId="{C0E6EFA2-90A2-4486-E0D3-61F38D81F5BF}"/>
          </ac:picMkLst>
        </pc:picChg>
      </pc:sldChg>
      <pc:sldChg chg="addSp delSp modSp new mod setBg">
        <pc:chgData name="Acerbis Alberto" userId="c43ce6ec-0a23-48ba-9f21-c9649b8c8391" providerId="ADAL" clId="{E0EEA79C-D565-40C0-A9C5-4BB10C58CAF7}" dt="2024-04-16T13:26:39.041" v="938" actId="20577"/>
        <pc:sldMkLst>
          <pc:docMk/>
          <pc:sldMk cId="482408417" sldId="272"/>
        </pc:sldMkLst>
        <pc:spChg chg="del mod">
          <ac:chgData name="Acerbis Alberto" userId="c43ce6ec-0a23-48ba-9f21-c9649b8c8391" providerId="ADAL" clId="{E0EEA79C-D565-40C0-A9C5-4BB10C58CAF7}" dt="2024-04-16T13:26:27.167" v="924"/>
          <ac:spMkLst>
            <pc:docMk/>
            <pc:sldMk cId="482408417" sldId="272"/>
            <ac:spMk id="2" creationId="{5C809214-73AD-A9AD-3530-9EA526AB3402}"/>
          </ac:spMkLst>
        </pc:spChg>
        <pc:spChg chg="add mod">
          <ac:chgData name="Acerbis Alberto" userId="c43ce6ec-0a23-48ba-9f21-c9649b8c8391" providerId="ADAL" clId="{E0EEA79C-D565-40C0-A9C5-4BB10C58CAF7}" dt="2024-04-16T13:26:39.041" v="938" actId="20577"/>
          <ac:spMkLst>
            <pc:docMk/>
            <pc:sldMk cId="482408417" sldId="272"/>
            <ac:spMk id="3" creationId="{411CD234-EA1B-F5B5-EA0C-14597E820169}"/>
          </ac:spMkLst>
        </pc:spChg>
        <pc:spChg chg="add mod">
          <ac:chgData name="Acerbis Alberto" userId="c43ce6ec-0a23-48ba-9f21-c9649b8c8391" providerId="ADAL" clId="{E0EEA79C-D565-40C0-A9C5-4BB10C58CAF7}" dt="2024-04-15T06:58:47.710" v="683" actId="1076"/>
          <ac:spMkLst>
            <pc:docMk/>
            <pc:sldMk cId="482408417" sldId="272"/>
            <ac:spMk id="5" creationId="{E8D57772-FE72-CF4C-93D1-C76FE4F3A7CA}"/>
          </ac:spMkLst>
        </pc:spChg>
        <pc:spChg chg="add">
          <ac:chgData name="Acerbis Alberto" userId="c43ce6ec-0a23-48ba-9f21-c9649b8c8391" providerId="ADAL" clId="{E0EEA79C-D565-40C0-A9C5-4BB10C58CAF7}" dt="2024-04-15T06:56:51.964" v="661" actId="26606"/>
          <ac:spMkLst>
            <pc:docMk/>
            <pc:sldMk cId="482408417" sldId="272"/>
            <ac:spMk id="9" creationId="{A4AC5506-6312-4701-8D3C-40187889A947}"/>
          </ac:spMkLst>
        </pc:spChg>
        <pc:picChg chg="add mod">
          <ac:chgData name="Acerbis Alberto" userId="c43ce6ec-0a23-48ba-9f21-c9649b8c8391" providerId="ADAL" clId="{E0EEA79C-D565-40C0-A9C5-4BB10C58CAF7}" dt="2024-04-15T06:57:02.670" v="662" actId="1076"/>
          <ac:picMkLst>
            <pc:docMk/>
            <pc:sldMk cId="482408417" sldId="272"/>
            <ac:picMk id="4" creationId="{747FCD4F-9D1D-3157-9CDE-982BF9818B06}"/>
          </ac:picMkLst>
        </pc:picChg>
      </pc:sldChg>
      <pc:sldChg chg="addSp modSp new mod">
        <pc:chgData name="Acerbis Alberto" userId="c43ce6ec-0a23-48ba-9f21-c9649b8c8391" providerId="ADAL" clId="{E0EEA79C-D565-40C0-A9C5-4BB10C58CAF7}" dt="2024-04-15T07:02:35.114" v="705" actId="14100"/>
        <pc:sldMkLst>
          <pc:docMk/>
          <pc:sldMk cId="782723297" sldId="273"/>
        </pc:sldMkLst>
        <pc:spChg chg="add mod">
          <ac:chgData name="Acerbis Alberto" userId="c43ce6ec-0a23-48ba-9f21-c9649b8c8391" providerId="ADAL" clId="{E0EEA79C-D565-40C0-A9C5-4BB10C58CAF7}" dt="2024-04-15T07:00:32.031" v="700" actId="1037"/>
          <ac:spMkLst>
            <pc:docMk/>
            <pc:sldMk cId="782723297" sldId="273"/>
            <ac:spMk id="2" creationId="{082538CE-6B16-81ED-FD9F-C22B87BD69D7}"/>
          </ac:spMkLst>
        </pc:spChg>
        <pc:spChg chg="add mod">
          <ac:chgData name="Acerbis Alberto" userId="c43ce6ec-0a23-48ba-9f21-c9649b8c8391" providerId="ADAL" clId="{E0EEA79C-D565-40C0-A9C5-4BB10C58CAF7}" dt="2024-04-15T07:02:32.130" v="704" actId="14100"/>
          <ac:spMkLst>
            <pc:docMk/>
            <pc:sldMk cId="782723297" sldId="273"/>
            <ac:spMk id="6" creationId="{655B3D0B-B4C4-2687-6E59-520DE8EDC596}"/>
          </ac:spMkLst>
        </pc:spChg>
        <pc:spChg chg="add mod">
          <ac:chgData name="Acerbis Alberto" userId="c43ce6ec-0a23-48ba-9f21-c9649b8c8391" providerId="ADAL" clId="{E0EEA79C-D565-40C0-A9C5-4BB10C58CAF7}" dt="2024-04-15T07:02:26.859" v="703" actId="14100"/>
          <ac:spMkLst>
            <pc:docMk/>
            <pc:sldMk cId="782723297" sldId="273"/>
            <ac:spMk id="7" creationId="{CC3DB03E-1DA0-38CC-3F88-90E4E7AFF583}"/>
          </ac:spMkLst>
        </pc:spChg>
        <pc:spChg chg="add mod">
          <ac:chgData name="Acerbis Alberto" userId="c43ce6ec-0a23-48ba-9f21-c9649b8c8391" providerId="ADAL" clId="{E0EEA79C-D565-40C0-A9C5-4BB10C58CAF7}" dt="2024-04-15T07:02:35.114" v="705" actId="14100"/>
          <ac:spMkLst>
            <pc:docMk/>
            <pc:sldMk cId="782723297" sldId="273"/>
            <ac:spMk id="9" creationId="{BE8E059E-4176-C2D0-0E08-7C935C5209D3}"/>
          </ac:spMkLst>
        </pc:spChg>
        <pc:picChg chg="add mod">
          <ac:chgData name="Acerbis Alberto" userId="c43ce6ec-0a23-48ba-9f21-c9649b8c8391" providerId="ADAL" clId="{E0EEA79C-D565-40C0-A9C5-4BB10C58CAF7}" dt="2024-04-15T07:00:01.489" v="686" actId="1076"/>
          <ac:picMkLst>
            <pc:docMk/>
            <pc:sldMk cId="782723297" sldId="273"/>
            <ac:picMk id="3" creationId="{4971645A-788D-84D5-C01C-E8837C6C2F7B}"/>
          </ac:picMkLst>
        </pc:picChg>
        <pc:picChg chg="add mod">
          <ac:chgData name="Acerbis Alberto" userId="c43ce6ec-0a23-48ba-9f21-c9649b8c8391" providerId="ADAL" clId="{E0EEA79C-D565-40C0-A9C5-4BB10C58CAF7}" dt="2024-04-15T07:00:01.489" v="686" actId="1076"/>
          <ac:picMkLst>
            <pc:docMk/>
            <pc:sldMk cId="782723297" sldId="273"/>
            <ac:picMk id="4" creationId="{DDE62442-D608-259F-DBDE-A5FCEC135D20}"/>
          </ac:picMkLst>
        </pc:picChg>
        <pc:picChg chg="add mod">
          <ac:chgData name="Acerbis Alberto" userId="c43ce6ec-0a23-48ba-9f21-c9649b8c8391" providerId="ADAL" clId="{E0EEA79C-D565-40C0-A9C5-4BB10C58CAF7}" dt="2024-04-15T07:00:01.489" v="686" actId="1076"/>
          <ac:picMkLst>
            <pc:docMk/>
            <pc:sldMk cId="782723297" sldId="273"/>
            <ac:picMk id="5" creationId="{AAF17BA0-1A90-98B1-6DBD-491328F5B49C}"/>
          </ac:picMkLst>
        </pc:picChg>
        <pc:picChg chg="add mod">
          <ac:chgData name="Acerbis Alberto" userId="c43ce6ec-0a23-48ba-9f21-c9649b8c8391" providerId="ADAL" clId="{E0EEA79C-D565-40C0-A9C5-4BB10C58CAF7}" dt="2024-04-15T07:00:01.489" v="686" actId="1076"/>
          <ac:picMkLst>
            <pc:docMk/>
            <pc:sldMk cId="782723297" sldId="273"/>
            <ac:picMk id="8" creationId="{BCB159F8-6479-5FD5-D0B3-3A8DBEBCAFA5}"/>
          </ac:picMkLst>
        </pc:picChg>
        <pc:picChg chg="add mod">
          <ac:chgData name="Acerbis Alberto" userId="c43ce6ec-0a23-48ba-9f21-c9649b8c8391" providerId="ADAL" clId="{E0EEA79C-D565-40C0-A9C5-4BB10C58CAF7}" dt="2024-04-15T07:00:01.489" v="686" actId="1076"/>
          <ac:picMkLst>
            <pc:docMk/>
            <pc:sldMk cId="782723297" sldId="273"/>
            <ac:picMk id="10" creationId="{4CBC8B24-7891-2CF4-F199-7B8B66C52AFE}"/>
          </ac:picMkLst>
        </pc:picChg>
      </pc:sldChg>
      <pc:sldChg chg="addSp delSp modSp new mod setBg setClrOvrMap">
        <pc:chgData name="Acerbis Alberto" userId="c43ce6ec-0a23-48ba-9f21-c9649b8c8391" providerId="ADAL" clId="{E0EEA79C-D565-40C0-A9C5-4BB10C58CAF7}" dt="2024-04-16T06:32:16.715" v="710" actId="26606"/>
        <pc:sldMkLst>
          <pc:docMk/>
          <pc:sldMk cId="2544079682" sldId="274"/>
        </pc:sldMkLst>
        <pc:spChg chg="add mod ord">
          <ac:chgData name="Acerbis Alberto" userId="c43ce6ec-0a23-48ba-9f21-c9649b8c8391" providerId="ADAL" clId="{E0EEA79C-D565-40C0-A9C5-4BB10C58CAF7}" dt="2024-04-16T06:32:16.715" v="710" actId="26606"/>
          <ac:spMkLst>
            <pc:docMk/>
            <pc:sldMk cId="2544079682" sldId="274"/>
            <ac:spMk id="2" creationId="{138C7797-A6BB-2F9B-7A00-61F318BBF411}"/>
          </ac:spMkLst>
        </pc:spChg>
        <pc:spChg chg="add del">
          <ac:chgData name="Acerbis Alberto" userId="c43ce6ec-0a23-48ba-9f21-c9649b8c8391" providerId="ADAL" clId="{E0EEA79C-D565-40C0-A9C5-4BB10C58CAF7}" dt="2024-04-16T06:32:16.712" v="709" actId="26606"/>
          <ac:spMkLst>
            <pc:docMk/>
            <pc:sldMk cId="2544079682" sldId="274"/>
            <ac:spMk id="8" creationId="{0671A8AE-40A1-4631-A6B8-581AFF065482}"/>
          </ac:spMkLst>
        </pc:spChg>
        <pc:spChg chg="add del">
          <ac:chgData name="Acerbis Alberto" userId="c43ce6ec-0a23-48ba-9f21-c9649b8c8391" providerId="ADAL" clId="{E0EEA79C-D565-40C0-A9C5-4BB10C58CAF7}" dt="2024-04-16T06:32:16.712" v="709" actId="26606"/>
          <ac:spMkLst>
            <pc:docMk/>
            <pc:sldMk cId="2544079682" sldId="274"/>
            <ac:spMk id="10" creationId="{AB58EF07-17C2-48CF-ABB0-EEF1F17CB8F0}"/>
          </ac:spMkLst>
        </pc:spChg>
        <pc:spChg chg="add del">
          <ac:chgData name="Acerbis Alberto" userId="c43ce6ec-0a23-48ba-9f21-c9649b8c8391" providerId="ADAL" clId="{E0EEA79C-D565-40C0-A9C5-4BB10C58CAF7}" dt="2024-04-16T06:32:16.712" v="709" actId="26606"/>
          <ac:spMkLst>
            <pc:docMk/>
            <pc:sldMk cId="2544079682" sldId="274"/>
            <ac:spMk id="12" creationId="{AF2F604E-43BE-4DC3-B983-E071523364F8}"/>
          </ac:spMkLst>
        </pc:spChg>
        <pc:spChg chg="add del">
          <ac:chgData name="Acerbis Alberto" userId="c43ce6ec-0a23-48ba-9f21-c9649b8c8391" providerId="ADAL" clId="{E0EEA79C-D565-40C0-A9C5-4BB10C58CAF7}" dt="2024-04-16T06:32:16.712" v="709" actId="26606"/>
          <ac:spMkLst>
            <pc:docMk/>
            <pc:sldMk cId="2544079682" sldId="274"/>
            <ac:spMk id="14" creationId="{08C9B587-E65E-4B52-B37C-ABEBB6E87928}"/>
          </ac:spMkLst>
        </pc:spChg>
        <pc:picChg chg="add mod">
          <ac:chgData name="Acerbis Alberto" userId="c43ce6ec-0a23-48ba-9f21-c9649b8c8391" providerId="ADAL" clId="{E0EEA79C-D565-40C0-A9C5-4BB10C58CAF7}" dt="2024-04-16T06:32:16.715" v="710" actId="26606"/>
          <ac:picMkLst>
            <pc:docMk/>
            <pc:sldMk cId="2544079682" sldId="274"/>
            <ac:picMk id="3" creationId="{0796F14F-5C91-0DA3-ED96-E7E962774466}"/>
          </ac:picMkLst>
        </pc:picChg>
      </pc:sldChg>
      <pc:sldChg chg="addSp modSp new mod">
        <pc:chgData name="Acerbis Alberto" userId="c43ce6ec-0a23-48ba-9f21-c9649b8c8391" providerId="ADAL" clId="{E0EEA79C-D565-40C0-A9C5-4BB10C58CAF7}" dt="2024-04-16T06:33:42.745" v="718" actId="1076"/>
        <pc:sldMkLst>
          <pc:docMk/>
          <pc:sldMk cId="1613444217" sldId="275"/>
        </pc:sldMkLst>
        <pc:spChg chg="add mod">
          <ac:chgData name="Acerbis Alberto" userId="c43ce6ec-0a23-48ba-9f21-c9649b8c8391" providerId="ADAL" clId="{E0EEA79C-D565-40C0-A9C5-4BB10C58CAF7}" dt="2024-04-16T06:33:42.745" v="718" actId="1076"/>
          <ac:spMkLst>
            <pc:docMk/>
            <pc:sldMk cId="1613444217" sldId="275"/>
            <ac:spMk id="2" creationId="{E7185FEA-197D-1CA7-723C-0EF4637C194E}"/>
          </ac:spMkLst>
        </pc:spChg>
        <pc:spChg chg="add mod">
          <ac:chgData name="Acerbis Alberto" userId="c43ce6ec-0a23-48ba-9f21-c9649b8c8391" providerId="ADAL" clId="{E0EEA79C-D565-40C0-A9C5-4BB10C58CAF7}" dt="2024-04-16T06:33:31.777" v="714"/>
          <ac:spMkLst>
            <pc:docMk/>
            <pc:sldMk cId="1613444217" sldId="275"/>
            <ac:spMk id="3" creationId="{B40D1126-B34E-7043-44F1-440909C7ACD3}"/>
          </ac:spMkLst>
        </pc:spChg>
      </pc:sldChg>
      <pc:sldChg chg="addSp modSp new mod setBg">
        <pc:chgData name="Acerbis Alberto" userId="c43ce6ec-0a23-48ba-9f21-c9649b8c8391" providerId="ADAL" clId="{E0EEA79C-D565-40C0-A9C5-4BB10C58CAF7}" dt="2024-04-16T06:34:43.928" v="725" actId="1076"/>
        <pc:sldMkLst>
          <pc:docMk/>
          <pc:sldMk cId="1840545470" sldId="276"/>
        </pc:sldMkLst>
        <pc:spChg chg="mod">
          <ac:chgData name="Acerbis Alberto" userId="c43ce6ec-0a23-48ba-9f21-c9649b8c8391" providerId="ADAL" clId="{E0EEA79C-D565-40C0-A9C5-4BB10C58CAF7}" dt="2024-04-16T06:34:35.120" v="723" actId="26606"/>
          <ac:spMkLst>
            <pc:docMk/>
            <pc:sldMk cId="1840545470" sldId="276"/>
            <ac:spMk id="2" creationId="{330CD7DA-0204-A243-C2D3-E39B14F03D04}"/>
          </ac:spMkLst>
        </pc:spChg>
        <pc:spChg chg="add">
          <ac:chgData name="Acerbis Alberto" userId="c43ce6ec-0a23-48ba-9f21-c9649b8c8391" providerId="ADAL" clId="{E0EEA79C-D565-40C0-A9C5-4BB10C58CAF7}" dt="2024-04-16T06:34:35.120" v="723" actId="26606"/>
          <ac:spMkLst>
            <pc:docMk/>
            <pc:sldMk cId="1840545470" sldId="276"/>
            <ac:spMk id="8" creationId="{1707FC24-6981-43D9-B525-C7832BA22463}"/>
          </ac:spMkLst>
        </pc:spChg>
        <pc:picChg chg="add mod">
          <ac:chgData name="Acerbis Alberto" userId="c43ce6ec-0a23-48ba-9f21-c9649b8c8391" providerId="ADAL" clId="{E0EEA79C-D565-40C0-A9C5-4BB10C58CAF7}" dt="2024-04-16T06:34:43.928" v="725" actId="1076"/>
          <ac:picMkLst>
            <pc:docMk/>
            <pc:sldMk cId="1840545470" sldId="276"/>
            <ac:picMk id="3" creationId="{7A4CC133-603A-8138-19E6-7A38B3CB4610}"/>
          </ac:picMkLst>
        </pc:picChg>
      </pc:sldChg>
      <pc:sldChg chg="addSp delSp modSp new del mod setBg">
        <pc:chgData name="Acerbis Alberto" userId="c43ce6ec-0a23-48ba-9f21-c9649b8c8391" providerId="ADAL" clId="{E0EEA79C-D565-40C0-A9C5-4BB10C58CAF7}" dt="2024-04-19T07:22:02.074" v="1065" actId="47"/>
        <pc:sldMkLst>
          <pc:docMk/>
          <pc:sldMk cId="1791606257" sldId="277"/>
        </pc:sldMkLst>
        <pc:spChg chg="mod">
          <ac:chgData name="Acerbis Alberto" userId="c43ce6ec-0a23-48ba-9f21-c9649b8c8391" providerId="ADAL" clId="{E0EEA79C-D565-40C0-A9C5-4BB10C58CAF7}" dt="2024-04-16T13:22:21.706" v="853" actId="26606"/>
          <ac:spMkLst>
            <pc:docMk/>
            <pc:sldMk cId="1791606257" sldId="277"/>
            <ac:spMk id="2" creationId="{1301C4DB-AFD4-99B1-31A6-F1AFC4B72AD7}"/>
          </ac:spMkLst>
        </pc:spChg>
        <pc:spChg chg="add del">
          <ac:chgData name="Acerbis Alberto" userId="c43ce6ec-0a23-48ba-9f21-c9649b8c8391" providerId="ADAL" clId="{E0EEA79C-D565-40C0-A9C5-4BB10C58CAF7}" dt="2024-04-16T13:22:15.348" v="850" actId="26606"/>
          <ac:spMkLst>
            <pc:docMk/>
            <pc:sldMk cId="1791606257" sldId="277"/>
            <ac:spMk id="8" creationId="{A4AC5506-6312-4701-8D3C-40187889A947}"/>
          </ac:spMkLst>
        </pc:spChg>
        <pc:spChg chg="add del">
          <ac:chgData name="Acerbis Alberto" userId="c43ce6ec-0a23-48ba-9f21-c9649b8c8391" providerId="ADAL" clId="{E0EEA79C-D565-40C0-A9C5-4BB10C58CAF7}" dt="2024-04-16T13:22:21.703" v="852" actId="26606"/>
          <ac:spMkLst>
            <pc:docMk/>
            <pc:sldMk cId="1791606257" sldId="277"/>
            <ac:spMk id="10" creationId="{D12DDE76-C203-4047-9998-63900085B5E8}"/>
          </ac:spMkLst>
        </pc:spChg>
        <pc:spChg chg="add">
          <ac:chgData name="Acerbis Alberto" userId="c43ce6ec-0a23-48ba-9f21-c9649b8c8391" providerId="ADAL" clId="{E0EEA79C-D565-40C0-A9C5-4BB10C58CAF7}" dt="2024-04-16T13:22:21.706" v="853" actId="26606"/>
          <ac:spMkLst>
            <pc:docMk/>
            <pc:sldMk cId="1791606257" sldId="277"/>
            <ac:spMk id="12" creationId="{D4771268-CB57-404A-9271-370EB28F6090}"/>
          </ac:spMkLst>
        </pc:spChg>
        <pc:picChg chg="add mod">
          <ac:chgData name="Acerbis Alberto" userId="c43ce6ec-0a23-48ba-9f21-c9649b8c8391" providerId="ADAL" clId="{E0EEA79C-D565-40C0-A9C5-4BB10C58CAF7}" dt="2024-04-16T13:22:29.678" v="855" actId="14100"/>
          <ac:picMkLst>
            <pc:docMk/>
            <pc:sldMk cId="1791606257" sldId="277"/>
            <ac:picMk id="3" creationId="{493E7EFC-278D-A78B-A977-1B1D6F6F0AEB}"/>
          </ac:picMkLst>
        </pc:picChg>
      </pc:sldChg>
      <pc:sldChg chg="addSp delSp modSp new mod ord setBg modAnim">
        <pc:chgData name="Acerbis Alberto" userId="c43ce6ec-0a23-48ba-9f21-c9649b8c8391" providerId="ADAL" clId="{E0EEA79C-D565-40C0-A9C5-4BB10C58CAF7}" dt="2024-04-19T07:21:55.531" v="1062"/>
        <pc:sldMkLst>
          <pc:docMk/>
          <pc:sldMk cId="3873482182" sldId="278"/>
        </pc:sldMkLst>
        <pc:spChg chg="add mod">
          <ac:chgData name="Acerbis Alberto" userId="c43ce6ec-0a23-48ba-9f21-c9649b8c8391" providerId="ADAL" clId="{E0EEA79C-D565-40C0-A9C5-4BB10C58CAF7}" dt="2024-04-18T06:07:30.909" v="1050" actId="207"/>
          <ac:spMkLst>
            <pc:docMk/>
            <pc:sldMk cId="3873482182" sldId="278"/>
            <ac:spMk id="2" creationId="{755556DD-C355-C80B-0587-E6DCD2B86F80}"/>
          </ac:spMkLst>
        </pc:spChg>
        <pc:spChg chg="add mod">
          <ac:chgData name="Acerbis Alberto" userId="c43ce6ec-0a23-48ba-9f21-c9649b8c8391" providerId="ADAL" clId="{E0EEA79C-D565-40C0-A9C5-4BB10C58CAF7}" dt="2024-04-18T06:07:14.435" v="1047" actId="207"/>
          <ac:spMkLst>
            <pc:docMk/>
            <pc:sldMk cId="3873482182" sldId="278"/>
            <ac:spMk id="4" creationId="{AE6FB61E-62FA-E438-93EE-4ED7A5370F1B}"/>
          </ac:spMkLst>
        </pc:spChg>
        <pc:picChg chg="add del mod">
          <ac:chgData name="Acerbis Alberto" userId="c43ce6ec-0a23-48ba-9f21-c9649b8c8391" providerId="ADAL" clId="{E0EEA79C-D565-40C0-A9C5-4BB10C58CAF7}" dt="2024-04-18T06:06:45.725" v="1043" actId="478"/>
          <ac:picMkLst>
            <pc:docMk/>
            <pc:sldMk cId="3873482182" sldId="278"/>
            <ac:picMk id="3" creationId="{C84C96E8-5534-AC65-9C28-C1BC1A4F4F57}"/>
          </ac:picMkLst>
        </pc:picChg>
        <pc:picChg chg="add mod">
          <ac:chgData name="Acerbis Alberto" userId="c43ce6ec-0a23-48ba-9f21-c9649b8c8391" providerId="ADAL" clId="{E0EEA79C-D565-40C0-A9C5-4BB10C58CAF7}" dt="2024-04-18T06:07:01.446" v="1045" actId="1076"/>
          <ac:picMkLst>
            <pc:docMk/>
            <pc:sldMk cId="3873482182" sldId="278"/>
            <ac:picMk id="5" creationId="{5B268AC3-4169-EB13-8A44-9BBF8753396B}"/>
          </ac:picMkLst>
        </pc:picChg>
      </pc:sldChg>
      <pc:sldChg chg="addSp delSp modSp new del mod">
        <pc:chgData name="Acerbis Alberto" userId="c43ce6ec-0a23-48ba-9f21-c9649b8c8391" providerId="ADAL" clId="{E0EEA79C-D565-40C0-A9C5-4BB10C58CAF7}" dt="2024-04-17T07:02:33.244" v="1039" actId="47"/>
        <pc:sldMkLst>
          <pc:docMk/>
          <pc:sldMk cId="1863170024" sldId="279"/>
        </pc:sldMkLst>
        <pc:spChg chg="add mod">
          <ac:chgData name="Acerbis Alberto" userId="c43ce6ec-0a23-48ba-9f21-c9649b8c8391" providerId="ADAL" clId="{E0EEA79C-D565-40C0-A9C5-4BB10C58CAF7}" dt="2024-04-17T06:49:23.494" v="991" actId="1076"/>
          <ac:spMkLst>
            <pc:docMk/>
            <pc:sldMk cId="1863170024" sldId="279"/>
            <ac:spMk id="2" creationId="{D62F60EB-262B-0375-118D-D26A28441222}"/>
          </ac:spMkLst>
        </pc:spChg>
        <pc:picChg chg="add del mod">
          <ac:chgData name="Acerbis Alberto" userId="c43ce6ec-0a23-48ba-9f21-c9649b8c8391" providerId="ADAL" clId="{E0EEA79C-D565-40C0-A9C5-4BB10C58CAF7}" dt="2024-04-17T06:49:19.952" v="990" actId="478"/>
          <ac:picMkLst>
            <pc:docMk/>
            <pc:sldMk cId="1863170024" sldId="279"/>
            <ac:picMk id="1026" creationId="{7ED220E3-FA96-8971-0544-0A9C4E05E5F7}"/>
          </ac:picMkLst>
        </pc:picChg>
      </pc:sldChg>
      <pc:sldChg chg="addSp delSp modSp new mod setBg">
        <pc:chgData name="Acerbis Alberto" userId="c43ce6ec-0a23-48ba-9f21-c9649b8c8391" providerId="ADAL" clId="{E0EEA79C-D565-40C0-A9C5-4BB10C58CAF7}" dt="2024-04-17T06:53:00.964" v="1038" actId="1076"/>
        <pc:sldMkLst>
          <pc:docMk/>
          <pc:sldMk cId="4194869970" sldId="280"/>
        </pc:sldMkLst>
        <pc:spChg chg="mod">
          <ac:chgData name="Acerbis Alberto" userId="c43ce6ec-0a23-48ba-9f21-c9649b8c8391" providerId="ADAL" clId="{E0EEA79C-D565-40C0-A9C5-4BB10C58CAF7}" dt="2024-04-17T06:52:45.804" v="1037" actId="26606"/>
          <ac:spMkLst>
            <pc:docMk/>
            <pc:sldMk cId="4194869970" sldId="280"/>
            <ac:spMk id="2" creationId="{CACFF2E5-3521-845C-1A25-9A2B85208E3E}"/>
          </ac:spMkLst>
        </pc:spChg>
        <pc:spChg chg="add del">
          <ac:chgData name="Acerbis Alberto" userId="c43ce6ec-0a23-48ba-9f21-c9649b8c8391" providerId="ADAL" clId="{E0EEA79C-D565-40C0-A9C5-4BB10C58CAF7}" dt="2024-04-17T06:52:45.804" v="1037" actId="26606"/>
          <ac:spMkLst>
            <pc:docMk/>
            <pc:sldMk cId="4194869970" sldId="280"/>
            <ac:spMk id="9" creationId="{D4771268-CB57-404A-9271-370EB28F6090}"/>
          </ac:spMkLst>
        </pc:spChg>
        <pc:spChg chg="add">
          <ac:chgData name="Acerbis Alberto" userId="c43ce6ec-0a23-48ba-9f21-c9649b8c8391" providerId="ADAL" clId="{E0EEA79C-D565-40C0-A9C5-4BB10C58CAF7}" dt="2024-04-17T06:52:45.804" v="1037" actId="26606"/>
          <ac:spMkLst>
            <pc:docMk/>
            <pc:sldMk cId="4194869970" sldId="280"/>
            <ac:spMk id="14" creationId="{D12DDE76-C203-4047-9998-63900085B5E8}"/>
          </ac:spMkLst>
        </pc:spChg>
        <pc:picChg chg="add mod">
          <ac:chgData name="Acerbis Alberto" userId="c43ce6ec-0a23-48ba-9f21-c9649b8c8391" providerId="ADAL" clId="{E0EEA79C-D565-40C0-A9C5-4BB10C58CAF7}" dt="2024-04-17T06:53:00.964" v="1038" actId="1076"/>
          <ac:picMkLst>
            <pc:docMk/>
            <pc:sldMk cId="4194869970" sldId="280"/>
            <ac:picMk id="4" creationId="{65F761DD-8CA4-C980-0E3B-80C26C431E66}"/>
          </ac:picMkLst>
        </pc:picChg>
      </pc:sldChg>
      <pc:sldChg chg="modSp add ord setBg">
        <pc:chgData name="Acerbis Alberto" userId="c43ce6ec-0a23-48ba-9f21-c9649b8c8391" providerId="ADAL" clId="{E0EEA79C-D565-40C0-A9C5-4BB10C58CAF7}" dt="2024-04-19T07:21:58.451" v="1064"/>
        <pc:sldMkLst>
          <pc:docMk/>
          <pc:sldMk cId="511013015" sldId="281"/>
        </pc:sldMkLst>
        <pc:spChg chg="mod">
          <ac:chgData name="Acerbis Alberto" userId="c43ce6ec-0a23-48ba-9f21-c9649b8c8391" providerId="ADAL" clId="{E0EEA79C-D565-40C0-A9C5-4BB10C58CAF7}" dt="2024-04-18T06:08:47.022" v="1056" actId="207"/>
          <ac:spMkLst>
            <pc:docMk/>
            <pc:sldMk cId="511013015" sldId="281"/>
            <ac:spMk id="2" creationId="{755556DD-C355-C80B-0587-E6DCD2B86F8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ubble chart&#10;&#10;Description automatically generated">
            <a:extLst>
              <a:ext uri="{FF2B5EF4-FFF2-40B4-BE49-F238E27FC236}">
                <a16:creationId xmlns:a16="http://schemas.microsoft.com/office/drawing/2014/main" id="{424DA671-617A-67FA-8BAF-368F5B2F69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A0E1EF-90B8-338E-3B43-C198412A55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99569"/>
            <a:ext cx="9144000" cy="1715384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59328A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9B59FCF-1B78-4C7B-5E4A-D58805AC4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3914953"/>
            <a:ext cx="9144000" cy="87650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B78DE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44BCD2C-9EAD-CC22-024E-5FA64763A7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2428" y="309918"/>
            <a:ext cx="4923929" cy="144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16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E2D04-BD2B-E9B9-678F-A96F20212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B2180-E98B-3EE6-7904-453DFDD23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560" y="1448409"/>
            <a:ext cx="11210982" cy="47997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601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C59D8-70DC-EFB5-ABA0-C98AE9391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17463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31F9F-6FE5-8422-23CA-A3899D946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15017"/>
            <a:ext cx="10515600" cy="2174633"/>
          </a:xfrm>
        </p:spPr>
        <p:txBody>
          <a:bodyPr/>
          <a:lstStyle>
            <a:lvl1pPr marL="0" indent="0">
              <a:buNone/>
              <a:defRPr sz="2400">
                <a:solidFill>
                  <a:srgbClr val="B78DE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BE76C6E-EFC9-3EA1-44F3-DDED32550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429" y="309918"/>
            <a:ext cx="3776482" cy="110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22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DA1DE-B8A9-CD21-F2A2-E4E441449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6393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767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412A76C-3659-AC67-C537-496E5F4FCA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4A31D0-1A2D-C18A-21FD-F32A91FE6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560" y="287566"/>
            <a:ext cx="11210982" cy="985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DCE32-ACBB-0EF4-B952-078080DBE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560" y="1272845"/>
            <a:ext cx="11210982" cy="4975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328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9328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services.io/patterns/data/saga.htm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services.io/patterns/data/saga.html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en-us/aspnet/signalr/overview/getting-started/introduction-to-signalr" TargetMode="External"/><Relationship Id="rId2" Type="http://schemas.openxmlformats.org/officeDocument/2006/relationships/hyperlink" Target="https://aka.ms/get-dotnet-8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oreilly.com/library/view/software-architecture-the/9781492086888/" TargetMode="External"/><Relationship Id="rId4" Type="http://schemas.openxmlformats.org/officeDocument/2006/relationships/hyperlink" Target="https://learn.microsoft.com/en-us/aspnet/core/signalr/hubcontext?view=aspnetcore-8.0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8.png"/><Relationship Id="rId7" Type="http://schemas.openxmlformats.org/officeDocument/2006/relationships/hyperlink" Target="https://github.com/ace68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github.com/Ace68/BlazorAndDistributedSystems" TargetMode="External"/><Relationship Id="rId5" Type="http://schemas.openxmlformats.org/officeDocument/2006/relationships/hyperlink" Target="mailto:alberto.acerbis@intre.it" TargetMode="Externa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ws.amazon.com/it/compare/the-difference-between-soa-microservices/#:~:text=Sebbene%20ogni%20servizio%20SOA%20rappresenti,ambienti%20aziendali%20basati%20su%20cloud.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2.com/?AlanKaysDefinitionOfObjectOriented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82E7F-245F-5472-0B1A-870A964B43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dirty="0" err="1"/>
              <a:t>Blazor</a:t>
            </a:r>
            <a:r>
              <a:rPr lang="en-GB" sz="4800" dirty="0"/>
              <a:t> and Distributed Systems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5056EB-05E5-345A-716D-88C331D8C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329021"/>
            <a:ext cx="9144000" cy="876503"/>
          </a:xfrm>
        </p:spPr>
        <p:txBody>
          <a:bodyPr/>
          <a:lstStyle/>
          <a:p>
            <a:r>
              <a:rPr lang="en-GB" dirty="0"/>
              <a:t>Alberto Acerbis</a:t>
            </a:r>
          </a:p>
        </p:txBody>
      </p:sp>
    </p:spTree>
    <p:extLst>
      <p:ext uri="{BB962C8B-B14F-4D97-AF65-F5344CB8AC3E}">
        <p14:creationId xmlns:p14="http://schemas.microsoft.com/office/powerpoint/2010/main" val="115736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main-Driven Design (DDD) in Modern Software Architecture | Bits and Pieces">
            <a:extLst>
              <a:ext uri="{FF2B5EF4-FFF2-40B4-BE49-F238E27FC236}">
                <a16:creationId xmlns:a16="http://schemas.microsoft.com/office/drawing/2014/main" id="{5E26D550-5059-8892-72FD-92B80547D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553" y="1108494"/>
            <a:ext cx="6648706" cy="481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E88B0772-B64D-591C-E4DB-AF9F761CF451}"/>
              </a:ext>
            </a:extLst>
          </p:cNvPr>
          <p:cNvCxnSpPr>
            <a:cxnSpLocks/>
          </p:cNvCxnSpPr>
          <p:nvPr/>
        </p:nvCxnSpPr>
        <p:spPr>
          <a:xfrm>
            <a:off x="1811548" y="1233576"/>
            <a:ext cx="7375584" cy="4045788"/>
          </a:xfrm>
          <a:prstGeom prst="line">
            <a:avLst/>
          </a:prstGeom>
          <a:ln w="76200">
            <a:solidFill>
              <a:srgbClr val="B78DE8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C4E5C551-232B-9C6F-312C-6E6E96502BE7}"/>
              </a:ext>
            </a:extLst>
          </p:cNvPr>
          <p:cNvCxnSpPr>
            <a:cxnSpLocks/>
          </p:cNvCxnSpPr>
          <p:nvPr/>
        </p:nvCxnSpPr>
        <p:spPr>
          <a:xfrm flipV="1">
            <a:off x="1708031" y="1276708"/>
            <a:ext cx="7772400" cy="4002656"/>
          </a:xfrm>
          <a:prstGeom prst="line">
            <a:avLst/>
          </a:prstGeom>
          <a:ln w="76200">
            <a:solidFill>
              <a:srgbClr val="B78DE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3FC84478-F33B-A98F-AA69-63CAC10314AB}"/>
              </a:ext>
            </a:extLst>
          </p:cNvPr>
          <p:cNvSpPr/>
          <p:nvPr/>
        </p:nvSpPr>
        <p:spPr>
          <a:xfrm>
            <a:off x="343146" y="109268"/>
            <a:ext cx="7196341" cy="1003540"/>
          </a:xfrm>
          <a:prstGeom prst="roundRect">
            <a:avLst/>
          </a:prstGeom>
          <a:solidFill>
            <a:srgbClr val="59328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 err="1"/>
              <a:t>Don’t</a:t>
            </a:r>
            <a:r>
              <a:rPr lang="it-IT" sz="4400" b="1" dirty="0"/>
              <a:t> </a:t>
            </a:r>
            <a:r>
              <a:rPr lang="it-IT" sz="4400" b="1" dirty="0" err="1"/>
              <a:t>Try</a:t>
            </a:r>
            <a:r>
              <a:rPr lang="it-IT" sz="4400" b="1" dirty="0"/>
              <a:t> </a:t>
            </a:r>
            <a:r>
              <a:rPr lang="it-IT" sz="4400" b="1" dirty="0" err="1"/>
              <a:t>It</a:t>
            </a:r>
            <a:r>
              <a:rPr lang="it-IT" sz="4400" b="1" dirty="0"/>
              <a:t> </a:t>
            </a:r>
            <a:r>
              <a:rPr lang="it-IT" sz="4400" b="1" dirty="0" err="1"/>
              <a:t>at</a:t>
            </a:r>
            <a:r>
              <a:rPr lang="it-IT" sz="4400" b="1" dirty="0"/>
              <a:t> Home!</a:t>
            </a:r>
          </a:p>
        </p:txBody>
      </p:sp>
    </p:spTree>
    <p:extLst>
      <p:ext uri="{BB962C8B-B14F-4D97-AF65-F5344CB8AC3E}">
        <p14:creationId xmlns:p14="http://schemas.microsoft.com/office/powerpoint/2010/main" val="63965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6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6142C37-A6DF-7B79-F626-6E5DCD73E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966" y="1156931"/>
            <a:ext cx="8262068" cy="4544137"/>
          </a:xfrm>
          <a:prstGeom prst="rect">
            <a:avLst/>
          </a:prstGeom>
        </p:spPr>
      </p:pic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7D33CFF4-1017-A7F7-70EE-6812C8D6A135}"/>
              </a:ext>
            </a:extLst>
          </p:cNvPr>
          <p:cNvSpPr/>
          <p:nvPr/>
        </p:nvSpPr>
        <p:spPr>
          <a:xfrm>
            <a:off x="1964966" y="76696"/>
            <a:ext cx="8440457" cy="100354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/>
              <a:t>Integration Event</a:t>
            </a:r>
          </a:p>
        </p:txBody>
      </p:sp>
    </p:spTree>
    <p:extLst>
      <p:ext uri="{BB962C8B-B14F-4D97-AF65-F5344CB8AC3E}">
        <p14:creationId xmlns:p14="http://schemas.microsoft.com/office/powerpoint/2010/main" val="78684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E2F58BF-12E5-4B5A-AD25-4DAAA274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3762482E-E1D2-DE05-9C6D-CC7E6688008B}"/>
              </a:ext>
            </a:extLst>
          </p:cNvPr>
          <p:cNvSpPr/>
          <p:nvPr/>
        </p:nvSpPr>
        <p:spPr>
          <a:xfrm>
            <a:off x="481029" y="2045389"/>
            <a:ext cx="4023360" cy="146556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85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Distributed System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&amp;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Transactions</a:t>
            </a:r>
          </a:p>
        </p:txBody>
      </p:sp>
      <p:sp>
        <p:nvSpPr>
          <p:cNvPr id="31" name="!!accent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magine 10" descr="Immagine che contiene Cartoni animati, illustrazione, tavolo, clipart&#10;&#10;Descrizione generata automaticamente">
            <a:extLst>
              <a:ext uri="{FF2B5EF4-FFF2-40B4-BE49-F238E27FC236}">
                <a16:creationId xmlns:a16="http://schemas.microsoft.com/office/drawing/2014/main" id="{97482B78-4333-7A65-A84D-EA48191E46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6" r="1" b="1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1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5B1F59EF-ECCC-289F-6E82-D89C4E1A9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+mj-lt"/>
                <a:cs typeface="+mj-cs"/>
              </a:rPr>
              <a:t>Saga</a:t>
            </a:r>
            <a:br>
              <a:rPr lang="en-US" sz="5400" dirty="0">
                <a:solidFill>
                  <a:schemeClr val="tx1"/>
                </a:solidFill>
                <a:latin typeface="+mj-lt"/>
                <a:cs typeface="+mj-cs"/>
              </a:rPr>
            </a:br>
            <a:br>
              <a:rPr lang="en-US" sz="5400" dirty="0">
                <a:solidFill>
                  <a:schemeClr val="tx1"/>
                </a:solidFill>
                <a:latin typeface="+mj-lt"/>
                <a:cs typeface="+mj-cs"/>
              </a:rPr>
            </a:br>
            <a:r>
              <a:rPr lang="en-US" sz="5400" dirty="0">
                <a:solidFill>
                  <a:schemeClr val="tx1"/>
                </a:solidFill>
                <a:latin typeface="+mj-lt"/>
                <a:cs typeface="+mj-cs"/>
              </a:rPr>
              <a:t>A long story of heroic achievement</a:t>
            </a:r>
          </a:p>
        </p:txBody>
      </p:sp>
      <p:sp>
        <p:nvSpPr>
          <p:cNvPr id="10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uomo, interno, bevanda, persone&#10;&#10;Descrizione generata automaticamente">
            <a:extLst>
              <a:ext uri="{FF2B5EF4-FFF2-40B4-BE49-F238E27FC236}">
                <a16:creationId xmlns:a16="http://schemas.microsoft.com/office/drawing/2014/main" id="{8DECFA3B-F294-4C8B-5776-AD50F00A70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01" r="19246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8659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6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magine 11" descr="Immagine che contiene persona, vestiti, testo, Viso umano&#10;&#10;Descrizione generata automaticamente">
            <a:extLst>
              <a:ext uri="{FF2B5EF4-FFF2-40B4-BE49-F238E27FC236}">
                <a16:creationId xmlns:a16="http://schemas.microsoft.com/office/drawing/2014/main" id="{01E778B1-D8E5-8BE8-7D39-21A9DBFCF9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5145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26" name="Freeform: Shape 18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Freeform: Shape 20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6D74E832-3B05-DA21-3355-97CF06745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tx1"/>
                </a:solidFill>
                <a:latin typeface="+mj-lt"/>
                <a:cs typeface="+mj-cs"/>
              </a:rPr>
              <a:t>What is a </a:t>
            </a:r>
            <a:br>
              <a:rPr lang="en-US" sz="4800">
                <a:solidFill>
                  <a:schemeClr val="tx1"/>
                </a:solidFill>
                <a:latin typeface="+mj-lt"/>
                <a:cs typeface="+mj-cs"/>
              </a:rPr>
            </a:br>
            <a:r>
              <a:rPr lang="en-US" sz="4800">
                <a:solidFill>
                  <a:schemeClr val="tx1"/>
                </a:solidFill>
                <a:latin typeface="+mj-lt"/>
                <a:cs typeface="+mj-cs"/>
              </a:rPr>
              <a:t>Long Running Process?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32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13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363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ACFF2E5-3521-845C-1A25-9A2B85208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it-IT" sz="3200">
                <a:solidFill>
                  <a:srgbClr val="FFFFFF"/>
                </a:solidFill>
              </a:rPr>
              <a:t>Long Running basically means Waiting!</a:t>
            </a:r>
          </a:p>
        </p:txBody>
      </p:sp>
      <p:pic>
        <p:nvPicPr>
          <p:cNvPr id="4" name="Immagine 3" descr="Immagine che contiene vestiti, cartone animato, Viso umano, arredo&#10;&#10;Descrizione generata automaticamente">
            <a:extLst>
              <a:ext uri="{FF2B5EF4-FFF2-40B4-BE49-F238E27FC236}">
                <a16:creationId xmlns:a16="http://schemas.microsoft.com/office/drawing/2014/main" id="{65F761DD-8CA4-C980-0E3B-80C26C431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795" y="419016"/>
            <a:ext cx="5578816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69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1FA5765-4E9A-10BD-B06F-87F65B631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endParaRPr lang="it-IT" sz="3200" dirty="0">
              <a:solidFill>
                <a:schemeClr val="bg1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0E6EFA2-90A2-4486-E0D3-61F38D81F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83889"/>
            <a:ext cx="10905066" cy="433476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A8BA7A0-5A80-693C-D3C5-EF3B66AC88DC}"/>
              </a:ext>
            </a:extLst>
          </p:cNvPr>
          <p:cNvSpPr txBox="1"/>
          <p:nvPr/>
        </p:nvSpPr>
        <p:spPr>
          <a:xfrm>
            <a:off x="884628" y="6029867"/>
            <a:ext cx="1748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hlinkClick r:id="rId3"/>
              </a:rPr>
              <a:t>microservice.io</a:t>
            </a:r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1DF4B8C-6B75-03D3-A252-BA353C10D9C6}"/>
              </a:ext>
            </a:extLst>
          </p:cNvPr>
          <p:cNvSpPr/>
          <p:nvPr/>
        </p:nvSpPr>
        <p:spPr>
          <a:xfrm>
            <a:off x="12726" y="643467"/>
            <a:ext cx="12192000" cy="736551"/>
          </a:xfrm>
          <a:prstGeom prst="rect">
            <a:avLst/>
          </a:prstGeom>
          <a:solidFill>
            <a:srgbClr val="59328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err="1">
                <a:solidFill>
                  <a:schemeClr val="bg1"/>
                </a:solidFill>
              </a:rPr>
              <a:t>Choreography</a:t>
            </a:r>
            <a:endParaRPr lang="it-IT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422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47FCD4F-9D1D-3157-9CDE-982BF9818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20" y="1514454"/>
            <a:ext cx="10717560" cy="439419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8D57772-FE72-CF4C-93D1-C76FE4F3A7CA}"/>
              </a:ext>
            </a:extLst>
          </p:cNvPr>
          <p:cNvSpPr txBox="1"/>
          <p:nvPr/>
        </p:nvSpPr>
        <p:spPr>
          <a:xfrm>
            <a:off x="934870" y="6110254"/>
            <a:ext cx="1748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hlinkClick r:id="rId3"/>
              </a:rPr>
              <a:t>microservice.io</a:t>
            </a:r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411CD234-EA1B-F5B5-EA0C-14597E820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2938"/>
            <a:ext cx="12191999" cy="746125"/>
          </a:xfrm>
          <a:prstGeom prst="rect">
            <a:avLst/>
          </a:prstGeom>
          <a:solidFill>
            <a:srgbClr val="59328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>
                <a:solidFill>
                  <a:schemeClr val="bg1"/>
                </a:solidFill>
              </a:rPr>
              <a:t>Orchestrator</a:t>
            </a:r>
          </a:p>
        </p:txBody>
      </p:sp>
    </p:spTree>
    <p:extLst>
      <p:ext uri="{BB962C8B-B14F-4D97-AF65-F5344CB8AC3E}">
        <p14:creationId xmlns:p14="http://schemas.microsoft.com/office/powerpoint/2010/main" val="482408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C7797-A6BB-2F9B-7A00-61F318BBF411}"/>
              </a:ext>
            </a:extLst>
          </p:cNvPr>
          <p:cNvSpPr txBox="1">
            <a:spLocks/>
          </p:cNvSpPr>
          <p:nvPr/>
        </p:nvSpPr>
        <p:spPr>
          <a:xfrm>
            <a:off x="640080" y="5576887"/>
            <a:ext cx="10911840" cy="640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932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200">
                <a:solidFill>
                  <a:schemeClr val="tx1"/>
                </a:solidFill>
                <a:latin typeface="+mj-lt"/>
                <a:cs typeface="+mj-cs"/>
              </a:rPr>
              <a:t>How do we keep the UI up-to-date?</a:t>
            </a:r>
          </a:p>
        </p:txBody>
      </p:sp>
      <p:pic>
        <p:nvPicPr>
          <p:cNvPr id="3" name="Immagine 2" descr="Immagine che contiene Viso umano, persona, vestiti, bevanda&#10;&#10;Descrizione generata automaticamente">
            <a:extLst>
              <a:ext uri="{FF2B5EF4-FFF2-40B4-BE49-F238E27FC236}">
                <a16:creationId xmlns:a16="http://schemas.microsoft.com/office/drawing/2014/main" id="{0796F14F-5C91-0DA3-ED96-E7E9627744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29" r="1" b="26066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544079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30CD7DA-0204-A243-C2D3-E39B14F03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>
            <a:normAutofit/>
          </a:bodyPr>
          <a:lstStyle/>
          <a:p>
            <a:pPr algn="ctr"/>
            <a:r>
              <a:rPr lang="en-US" sz="4800">
                <a:solidFill>
                  <a:srgbClr val="FFFFFF"/>
                </a:solidFill>
              </a:rPr>
              <a:t>Focus on business process</a:t>
            </a:r>
            <a:endParaRPr lang="it-IT" sz="4800">
              <a:solidFill>
                <a:srgbClr val="FFFFFF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A4CC133-603A-8138-19E6-7A38B3CB4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505" y="830754"/>
            <a:ext cx="6553545" cy="450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45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2AAC0-8C80-58D5-10B7-0FCDAEF8A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 </a:t>
            </a:r>
            <a:r>
              <a:rPr lang="en-GB" dirty="0" err="1"/>
              <a:t>grazie</a:t>
            </a:r>
            <a:r>
              <a:rPr lang="en-GB" dirty="0"/>
              <a:t> </a:t>
            </a:r>
            <a:r>
              <a:rPr lang="en-GB" dirty="0" err="1"/>
              <a:t>agli</a:t>
            </a:r>
            <a:r>
              <a:rPr lang="en-GB" dirty="0"/>
              <a:t> sponsor</a:t>
            </a:r>
          </a:p>
        </p:txBody>
      </p:sp>
      <p:pic>
        <p:nvPicPr>
          <p:cNvPr id="1038" name="Picture 14" descr="Logo Innovidia">
            <a:extLst>
              <a:ext uri="{FF2B5EF4-FFF2-40B4-BE49-F238E27FC236}">
                <a16:creationId xmlns:a16="http://schemas.microsoft.com/office/drawing/2014/main" id="{00A60AE4-D214-8A04-FEEC-501339188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387" y="4840240"/>
            <a:ext cx="2696664" cy="77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3B5E56-5CC1-C29E-3DB8-F1213C48E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66" y="1566597"/>
            <a:ext cx="4878045" cy="1517859"/>
          </a:xfrm>
          <a:prstGeom prst="rect">
            <a:avLst/>
          </a:prstGeom>
        </p:spPr>
      </p:pic>
      <p:pic>
        <p:nvPicPr>
          <p:cNvPr id="3" name="Picture 4" descr="Logo Sponsor Microsoft">
            <a:extLst>
              <a:ext uri="{FF2B5EF4-FFF2-40B4-BE49-F238E27FC236}">
                <a16:creationId xmlns:a16="http://schemas.microsoft.com/office/drawing/2014/main" id="{21408184-AC8F-F89A-6871-6FB8874A7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76" y="3429000"/>
            <a:ext cx="3409495" cy="102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5C33CC-9D35-0F45-4ACD-F044C5E39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8396" y="3477339"/>
            <a:ext cx="2017030" cy="935434"/>
          </a:xfrm>
          <a:prstGeom prst="rect">
            <a:avLst/>
          </a:prstGeom>
        </p:spPr>
      </p:pic>
      <p:pic>
        <p:nvPicPr>
          <p:cNvPr id="8" name="Picture 7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1A21E12D-37A7-54B5-398C-AA421A7D20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17775"/>
            <a:ext cx="5026546" cy="1135131"/>
          </a:xfrm>
          <a:prstGeom prst="rect">
            <a:avLst/>
          </a:prstGeom>
        </p:spPr>
      </p:pic>
      <p:pic>
        <p:nvPicPr>
          <p:cNvPr id="1026" name="Picture 2" descr="Home - Hyphen-Group">
            <a:extLst>
              <a:ext uri="{FF2B5EF4-FFF2-40B4-BE49-F238E27FC236}">
                <a16:creationId xmlns:a16="http://schemas.microsoft.com/office/drawing/2014/main" id="{957A10E7-7889-5E8F-0479-891C72F7BC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27"/>
          <a:stretch/>
        </p:blipFill>
        <p:spPr bwMode="auto">
          <a:xfrm>
            <a:off x="7153465" y="3275111"/>
            <a:ext cx="4287187" cy="133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21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B01CC4-9C78-1B91-FF47-912479AD2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29D789-B1D5-C0C3-650E-AEB99A8270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Quando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servizi</a:t>
            </a:r>
            <a:r>
              <a:rPr lang="en-GB" dirty="0"/>
              <a:t> non </a:t>
            </a:r>
            <a:r>
              <a:rPr lang="en-GB" dirty="0" err="1"/>
              <a:t>fanno</a:t>
            </a:r>
            <a:r>
              <a:rPr lang="en-GB" dirty="0"/>
              <a:t> </a:t>
            </a:r>
            <a:r>
              <a:rPr lang="en-GB" dirty="0" err="1"/>
              <a:t>esattamente</a:t>
            </a:r>
            <a:r>
              <a:rPr lang="en-GB" dirty="0"/>
              <a:t> </a:t>
            </a:r>
            <a:r>
              <a:rPr lang="en-GB" dirty="0" err="1"/>
              <a:t>quello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ti</a:t>
            </a:r>
            <a:r>
              <a:rPr lang="en-GB" dirty="0"/>
              <a:t> </a:t>
            </a:r>
            <a:r>
              <a:rPr lang="en-GB" dirty="0" err="1"/>
              <a:t>aspetti</a:t>
            </a:r>
            <a:r>
              <a:rPr lang="en-GB" dirty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496925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E7185FEA-197D-1CA7-723C-0EF4637C194E}"/>
              </a:ext>
            </a:extLst>
          </p:cNvPr>
          <p:cNvSpPr txBox="1">
            <a:spLocks/>
          </p:cNvSpPr>
          <p:nvPr/>
        </p:nvSpPr>
        <p:spPr>
          <a:xfrm>
            <a:off x="592347" y="1860129"/>
            <a:ext cx="9388415" cy="36003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Download .NET 8 </a:t>
            </a:r>
            <a:br>
              <a:rPr lang="en-US" dirty="0"/>
            </a:br>
            <a:r>
              <a:rPr lang="en-US" dirty="0">
                <a:hlinkClick r:id="rId2" tooltip="https://aka.ms/get-dotnet-8"/>
              </a:rPr>
              <a:t>aka.ms/get-dotnet-8</a:t>
            </a:r>
            <a:endParaRPr lang="en-US" dirty="0"/>
          </a:p>
          <a:p>
            <a:r>
              <a:rPr lang="en-US" dirty="0"/>
              <a:t>Introducing to </a:t>
            </a:r>
            <a:r>
              <a:rPr lang="en-US" dirty="0" err="1"/>
              <a:t>signalR</a:t>
            </a:r>
            <a:br>
              <a:rPr lang="en-US" dirty="0"/>
            </a:br>
            <a:r>
              <a:rPr lang="en-US" dirty="0">
                <a:hlinkClick r:id="rId3"/>
              </a:rPr>
              <a:t>Microsoft Documentation</a:t>
            </a:r>
            <a:endParaRPr lang="en-US" dirty="0"/>
          </a:p>
          <a:p>
            <a:r>
              <a:rPr lang="en-US" dirty="0" err="1"/>
              <a:t>signalR</a:t>
            </a:r>
            <a:r>
              <a:rPr lang="en-US" dirty="0"/>
              <a:t> outside the hub</a:t>
            </a:r>
            <a:br>
              <a:rPr lang="en-US" dirty="0"/>
            </a:br>
            <a:r>
              <a:rPr lang="en-US" dirty="0">
                <a:hlinkClick r:id="rId4"/>
              </a:rPr>
              <a:t>Send messages outside a hub</a:t>
            </a:r>
            <a:endParaRPr lang="en-US" dirty="0"/>
          </a:p>
          <a:p>
            <a:r>
              <a:rPr lang="en-US" dirty="0"/>
              <a:t>Software Architecture: The Hard Parts</a:t>
            </a:r>
            <a:br>
              <a:rPr lang="en-US" dirty="0"/>
            </a:br>
            <a:r>
              <a:rPr lang="en-US" dirty="0">
                <a:hlinkClick r:id="rId5"/>
              </a:rPr>
              <a:t>O’Reilly</a:t>
            </a:r>
            <a:endParaRPr lang="en-US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B40D1126-B34E-7043-44F1-440909C7ACD3}"/>
              </a:ext>
            </a:extLst>
          </p:cNvPr>
          <p:cNvSpPr txBox="1">
            <a:spLocks/>
          </p:cNvSpPr>
          <p:nvPr/>
        </p:nvSpPr>
        <p:spPr>
          <a:xfrm>
            <a:off x="500958" y="768350"/>
            <a:ext cx="7188200" cy="5975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932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/>
              <a:t>Further Readings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13444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082538CE-6B16-81ED-FD9F-C22B87BD69D7}"/>
              </a:ext>
            </a:extLst>
          </p:cNvPr>
          <p:cNvSpPr/>
          <p:nvPr/>
        </p:nvSpPr>
        <p:spPr>
          <a:xfrm>
            <a:off x="490472" y="362139"/>
            <a:ext cx="8928339" cy="795940"/>
          </a:xfrm>
          <a:prstGeom prst="roundRect">
            <a:avLst/>
          </a:prstGeom>
          <a:solidFill>
            <a:srgbClr val="B78DE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/>
              <a:t>Thank </a:t>
            </a:r>
            <a:r>
              <a:rPr lang="it-IT" sz="4400" b="1" dirty="0" err="1"/>
              <a:t>You</a:t>
            </a:r>
            <a:endParaRPr lang="it-IT" sz="4400" b="1" dirty="0"/>
          </a:p>
        </p:txBody>
      </p:sp>
      <p:pic>
        <p:nvPicPr>
          <p:cNvPr id="3" name="Immagine 2" descr="Immagine che contiene modello, quadrato, pixel, design&#10;&#10;Descrizione generata automaticamente">
            <a:extLst>
              <a:ext uri="{FF2B5EF4-FFF2-40B4-BE49-F238E27FC236}">
                <a16:creationId xmlns:a16="http://schemas.microsoft.com/office/drawing/2014/main" id="{4971645A-788D-84D5-C01C-E8837C6C2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035" y="1404209"/>
            <a:ext cx="2911790" cy="2911790"/>
          </a:xfrm>
          <a:prstGeom prst="rect">
            <a:avLst/>
          </a:prstGeom>
        </p:spPr>
      </p:pic>
      <p:pic>
        <p:nvPicPr>
          <p:cNvPr id="4" name="Picture 2" descr="GitHub Logomark">
            <a:extLst>
              <a:ext uri="{FF2B5EF4-FFF2-40B4-BE49-F238E27FC236}">
                <a16:creationId xmlns:a16="http://schemas.microsoft.com/office/drawing/2014/main" id="{DDE62442-D608-259F-DBDE-A5FCEC135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249" y="5118759"/>
            <a:ext cx="392173" cy="39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AF17BA0-1A90-98B1-6DBD-491328F5B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249" y="4763144"/>
            <a:ext cx="392173" cy="33496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55B3D0B-B4C4-2687-6E59-520DE8EDC596}"/>
              </a:ext>
            </a:extLst>
          </p:cNvPr>
          <p:cNvSpPr txBox="1"/>
          <p:nvPr/>
        </p:nvSpPr>
        <p:spPr>
          <a:xfrm>
            <a:off x="5736566" y="4685943"/>
            <a:ext cx="4873924" cy="4893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1400" dirty="0">
                <a:hlinkClick r:id="rId5"/>
              </a:rPr>
              <a:t>alberto.acerbis@intre.it</a:t>
            </a:r>
            <a:endParaRPr lang="it-IT" sz="1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C3DB03E-1DA0-38CC-3F88-90E4E7AFF583}"/>
              </a:ext>
            </a:extLst>
          </p:cNvPr>
          <p:cNvSpPr txBox="1"/>
          <p:nvPr/>
        </p:nvSpPr>
        <p:spPr>
          <a:xfrm>
            <a:off x="5736565" y="5070163"/>
            <a:ext cx="4873925" cy="4893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6"/>
              </a:rPr>
              <a:t>https://github.com/Ace68/BlazorAndDistributedSystems</a:t>
            </a:r>
            <a:endParaRPr lang="it-IT" sz="1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2" descr="GitHub Logomark">
            <a:extLst>
              <a:ext uri="{FF2B5EF4-FFF2-40B4-BE49-F238E27FC236}">
                <a16:creationId xmlns:a16="http://schemas.microsoft.com/office/drawing/2014/main" id="{BCB159F8-6479-5FD5-D0B3-3A8DBEBCA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249" y="5543491"/>
            <a:ext cx="392173" cy="39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E8E059E-4176-C2D0-0E08-7C935C5209D3}"/>
              </a:ext>
            </a:extLst>
          </p:cNvPr>
          <p:cNvSpPr txBox="1"/>
          <p:nvPr/>
        </p:nvSpPr>
        <p:spPr>
          <a:xfrm>
            <a:off x="5736566" y="5494895"/>
            <a:ext cx="4873924" cy="4893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7"/>
              </a:rPr>
              <a:t>https://github.com/ace68</a:t>
            </a:r>
            <a:endParaRPr lang="it-IT" sz="1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Immagine 9" descr="Immagine che contiene cappello, Cartoni animati, testo, illustrazione&#10;&#10;Descrizione generata automaticamente">
            <a:extLst>
              <a:ext uri="{FF2B5EF4-FFF2-40B4-BE49-F238E27FC236}">
                <a16:creationId xmlns:a16="http://schemas.microsoft.com/office/drawing/2014/main" id="{4CBC8B24-7891-2CF4-F199-7B8B66C52A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32" y="1431927"/>
            <a:ext cx="4503737" cy="45037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2723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EE2F23-A361-216F-8AEB-032FC07C3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chemeClr val="tx1"/>
                </a:solidFill>
                <a:latin typeface="+mj-lt"/>
                <a:cs typeface="+mj-cs"/>
              </a:rPr>
              <a:t>Why Event-Driven Microservices 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 descr="Immagine che contiene testo, Viso umano, uomo, vestiti&#10;&#10;Descrizione generata automaticamente">
            <a:extLst>
              <a:ext uri="{FF2B5EF4-FFF2-40B4-BE49-F238E27FC236}">
                <a16:creationId xmlns:a16="http://schemas.microsoft.com/office/drawing/2014/main" id="{9DF79280-31DB-6A4F-5CB4-6AE4856DB7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0659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olo 3">
            <a:extLst>
              <a:ext uri="{FF2B5EF4-FFF2-40B4-BE49-F238E27FC236}">
                <a16:creationId xmlns:a16="http://schemas.microsoft.com/office/drawing/2014/main" id="{B20030AF-B8F9-4743-0BFD-41CC416BBAC3}"/>
              </a:ext>
            </a:extLst>
          </p:cNvPr>
          <p:cNvSpPr txBox="1">
            <a:spLocks/>
          </p:cNvSpPr>
          <p:nvPr/>
        </p:nvSpPr>
        <p:spPr>
          <a:xfrm>
            <a:off x="890338" y="640080"/>
            <a:ext cx="3734014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4800" b="1" i="0" kern="1200" baseline="0">
                <a:solidFill>
                  <a:srgbClr val="0061BB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800" i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“Developers are drawn to complexity, like moths to a flame, often with the same outcome”</a:t>
            </a:r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 descr="Immagine che contiene testo, cartone animato, Cartoni animati, narrativa&#10;&#10;Descrizione generata automaticamente">
            <a:extLst>
              <a:ext uri="{FF2B5EF4-FFF2-40B4-BE49-F238E27FC236}">
                <a16:creationId xmlns:a16="http://schemas.microsoft.com/office/drawing/2014/main" id="{C3A4EB60-074E-F86E-0036-FCF030C796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1761C28-259B-8991-9559-A70956FD6DBD}"/>
              </a:ext>
            </a:extLst>
          </p:cNvPr>
          <p:cNvSpPr txBox="1"/>
          <p:nvPr/>
        </p:nvSpPr>
        <p:spPr>
          <a:xfrm>
            <a:off x="370936" y="6133381"/>
            <a:ext cx="113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Neal Ford</a:t>
            </a:r>
          </a:p>
        </p:txBody>
      </p:sp>
    </p:spTree>
    <p:extLst>
      <p:ext uri="{BB962C8B-B14F-4D97-AF65-F5344CB8AC3E}">
        <p14:creationId xmlns:p14="http://schemas.microsoft.com/office/powerpoint/2010/main" val="225345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0BD43703-BDBE-EAB0-76A0-14D94617EA32}"/>
              </a:ext>
            </a:extLst>
          </p:cNvPr>
          <p:cNvSpPr/>
          <p:nvPr/>
        </p:nvSpPr>
        <p:spPr>
          <a:xfrm>
            <a:off x="1028700" y="1967266"/>
            <a:ext cx="2628900" cy="254725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SOA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vs Microservices</a:t>
            </a:r>
          </a:p>
        </p:txBody>
      </p:sp>
      <p:pic>
        <p:nvPicPr>
          <p:cNvPr id="7" name="Immagine 6">
            <a:hlinkClick r:id="rId2"/>
            <a:extLst>
              <a:ext uri="{FF2B5EF4-FFF2-40B4-BE49-F238E27FC236}">
                <a16:creationId xmlns:a16="http://schemas.microsoft.com/office/drawing/2014/main" id="{1D5764C3-BB9F-0C1D-06FA-0779EE4E8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316" y="1724184"/>
            <a:ext cx="6780700" cy="3407302"/>
          </a:xfrm>
          <a:prstGeom prst="rect">
            <a:avLst/>
          </a:prstGeom>
        </p:spPr>
      </p:pic>
      <p:sp>
        <p:nvSpPr>
          <p:cNvPr id="2" name="Nuvola 1">
            <a:extLst>
              <a:ext uri="{FF2B5EF4-FFF2-40B4-BE49-F238E27FC236}">
                <a16:creationId xmlns:a16="http://schemas.microsoft.com/office/drawing/2014/main" id="{3C1D8D17-A8F5-A322-E3E2-9D34B84CCBB3}"/>
              </a:ext>
            </a:extLst>
          </p:cNvPr>
          <p:cNvSpPr/>
          <p:nvPr/>
        </p:nvSpPr>
        <p:spPr>
          <a:xfrm>
            <a:off x="7691884" y="2667237"/>
            <a:ext cx="1949569" cy="1147313"/>
          </a:xfrm>
          <a:prstGeom prst="cloud">
            <a:avLst/>
          </a:prstGeom>
          <a:solidFill>
            <a:srgbClr val="B78DE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Cloud</a:t>
            </a:r>
          </a:p>
        </p:txBody>
      </p:sp>
    </p:spTree>
    <p:extLst>
      <p:ext uri="{BB962C8B-B14F-4D97-AF65-F5344CB8AC3E}">
        <p14:creationId xmlns:p14="http://schemas.microsoft.com/office/powerpoint/2010/main" val="114143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CF66A-AE4D-4A88-0474-645819EFA9CE}"/>
              </a:ext>
            </a:extLst>
          </p:cNvPr>
          <p:cNvSpPr txBox="1">
            <a:spLocks/>
          </p:cNvSpPr>
          <p:nvPr/>
        </p:nvSpPr>
        <p:spPr>
          <a:xfrm>
            <a:off x="411479" y="2688336"/>
            <a:ext cx="4498848" cy="3584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/>
            <a:r>
              <a:rPr lang="en-US" sz="1800">
                <a:latin typeface="+mn-lt"/>
                <a:cs typeface="+mn-cs"/>
              </a:rPr>
              <a:t>Everything is an Object</a:t>
            </a:r>
          </a:p>
          <a:p>
            <a:pPr marL="285750"/>
            <a:r>
              <a:rPr lang="en-US" sz="1800">
                <a:latin typeface="+mn-lt"/>
                <a:cs typeface="+mn-cs"/>
              </a:rPr>
              <a:t>Objects communicate by sending and receiving messages</a:t>
            </a:r>
          </a:p>
          <a:p>
            <a:pPr marL="285750"/>
            <a:r>
              <a:rPr lang="en-US" sz="1800">
                <a:latin typeface="+mn-lt"/>
                <a:cs typeface="+mn-cs"/>
              </a:rPr>
              <a:t>Objects have their own memory</a:t>
            </a:r>
          </a:p>
          <a:p>
            <a:pPr marL="285750"/>
            <a:r>
              <a:rPr lang="en-US" sz="1800">
                <a:latin typeface="+mn-lt"/>
                <a:cs typeface="+mn-cs"/>
              </a:rPr>
              <a:t>The class holds the shared behavior for its instances</a:t>
            </a:r>
          </a:p>
          <a:p>
            <a:pPr marL="285750"/>
            <a:r>
              <a:rPr lang="en-US" sz="1800">
                <a:latin typeface="+mn-lt"/>
                <a:cs typeface="+mn-cs"/>
              </a:rPr>
              <a:t>To eval a program list, control is passed to the first object and the remainder is treated as its message</a:t>
            </a:r>
          </a:p>
        </p:txBody>
      </p:sp>
      <p:pic>
        <p:nvPicPr>
          <p:cNvPr id="2" name="Immagine 1" descr="Immagine che contiene testo, libro, lettera, vestiti&#10;&#10;Descrizione generata automaticamente">
            <a:extLst>
              <a:ext uri="{FF2B5EF4-FFF2-40B4-BE49-F238E27FC236}">
                <a16:creationId xmlns:a16="http://schemas.microsoft.com/office/drawing/2014/main" id="{E78C0B9E-D805-5E21-EDEC-3C0194C281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" r="1" b="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1536F18C-054C-E33B-DDE9-CE5F76C072E7}"/>
              </a:ext>
            </a:extLst>
          </p:cNvPr>
          <p:cNvSpPr/>
          <p:nvPr/>
        </p:nvSpPr>
        <p:spPr>
          <a:xfrm>
            <a:off x="411480" y="990647"/>
            <a:ext cx="4389120" cy="100354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/>
              <a:t>OOP </a:t>
            </a:r>
            <a:r>
              <a:rPr lang="it-IT" sz="4400" b="1" dirty="0" err="1"/>
              <a:t>Principles</a:t>
            </a:r>
            <a:endParaRPr lang="it-IT" sz="4400" b="1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D72051E-DD7C-225C-FDCE-E7E5AC574086}"/>
              </a:ext>
            </a:extLst>
          </p:cNvPr>
          <p:cNvSpPr txBox="1"/>
          <p:nvPr/>
        </p:nvSpPr>
        <p:spPr>
          <a:xfrm>
            <a:off x="1225466" y="5867353"/>
            <a:ext cx="2018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hlinkClick r:id="rId3"/>
              </a:rPr>
              <a:t>Alan </a:t>
            </a:r>
            <a:r>
              <a:rPr lang="it-IT" sz="1600" dirty="0" err="1">
                <a:hlinkClick r:id="rId3"/>
              </a:rPr>
              <a:t>Kay</a:t>
            </a:r>
            <a:r>
              <a:rPr lang="it-IT" sz="1600" dirty="0">
                <a:hlinkClick r:id="rId3"/>
              </a:rPr>
              <a:t> - </a:t>
            </a:r>
            <a:r>
              <a:rPr lang="it-IT" sz="1600" dirty="0" err="1">
                <a:hlinkClick r:id="rId3"/>
              </a:rPr>
              <a:t>SmallTalk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05328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vola 1">
            <a:extLst>
              <a:ext uri="{FF2B5EF4-FFF2-40B4-BE49-F238E27FC236}">
                <a16:creationId xmlns:a16="http://schemas.microsoft.com/office/drawing/2014/main" id="{755556DD-C355-C80B-0587-E6DCD2B86F80}"/>
              </a:ext>
            </a:extLst>
          </p:cNvPr>
          <p:cNvSpPr/>
          <p:nvPr/>
        </p:nvSpPr>
        <p:spPr bwMode="auto">
          <a:xfrm>
            <a:off x="5897592" y="858589"/>
            <a:ext cx="5849937" cy="3429000"/>
          </a:xfrm>
          <a:prstGeom prst="cloud">
            <a:avLst/>
          </a:prstGeom>
          <a:solidFill>
            <a:srgbClr val="B78DE8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2400" dirty="0" err="1">
                <a:solidFill>
                  <a:schemeClr val="tx1"/>
                </a:solidFill>
              </a:rPr>
              <a:t>Communication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is</a:t>
            </a:r>
            <a:r>
              <a:rPr lang="it-IT" sz="2400" dirty="0">
                <a:solidFill>
                  <a:schemeClr val="tx1"/>
                </a:solidFill>
              </a:rPr>
              <a:t> the </a:t>
            </a:r>
            <a:r>
              <a:rPr lang="it-IT" sz="2400" dirty="0" err="1">
                <a:solidFill>
                  <a:schemeClr val="tx1"/>
                </a:solidFill>
              </a:rPr>
              <a:t>process</a:t>
            </a:r>
            <a:r>
              <a:rPr lang="it-IT" sz="2400" dirty="0">
                <a:solidFill>
                  <a:schemeClr val="tx1"/>
                </a:solidFill>
              </a:rPr>
              <a:t> of </a:t>
            </a:r>
            <a:r>
              <a:rPr lang="it-IT" sz="2400" dirty="0" err="1">
                <a:solidFill>
                  <a:schemeClr val="tx1"/>
                </a:solidFill>
              </a:rPr>
              <a:t>passing</a:t>
            </a:r>
            <a:r>
              <a:rPr lang="it-IT" sz="2400" dirty="0">
                <a:solidFill>
                  <a:schemeClr val="tx1"/>
                </a:solidFill>
              </a:rPr>
              <a:t> information (</a:t>
            </a:r>
            <a:r>
              <a:rPr lang="it-IT" sz="2400" dirty="0" err="1">
                <a:solidFill>
                  <a:schemeClr val="tx1"/>
                </a:solidFill>
              </a:rPr>
              <a:t>sending</a:t>
            </a:r>
            <a:r>
              <a:rPr lang="it-IT" sz="2400" dirty="0">
                <a:solidFill>
                  <a:schemeClr val="tx1"/>
                </a:solidFill>
              </a:rPr>
              <a:t>) and </a:t>
            </a:r>
            <a:r>
              <a:rPr lang="it-IT" sz="2400" dirty="0" err="1">
                <a:solidFill>
                  <a:schemeClr val="tx1"/>
                </a:solidFill>
              </a:rPr>
              <a:t>understanding</a:t>
            </a:r>
            <a:r>
              <a:rPr lang="it-IT" sz="2400" dirty="0">
                <a:solidFill>
                  <a:schemeClr val="tx1"/>
                </a:solidFill>
              </a:rPr>
              <a:t> (</a:t>
            </a:r>
            <a:r>
              <a:rPr lang="it-IT" sz="2400" dirty="0" err="1">
                <a:solidFill>
                  <a:schemeClr val="tx1"/>
                </a:solidFill>
              </a:rPr>
              <a:t>receiving</a:t>
            </a:r>
            <a:r>
              <a:rPr lang="it-IT" sz="2400" dirty="0">
                <a:solidFill>
                  <a:schemeClr val="tx1"/>
                </a:solidFill>
              </a:rPr>
              <a:t>) the </a:t>
            </a:r>
            <a:r>
              <a:rPr lang="it-IT" sz="2400" dirty="0" err="1">
                <a:solidFill>
                  <a:schemeClr val="tx1"/>
                </a:solidFill>
              </a:rPr>
              <a:t>same</a:t>
            </a:r>
            <a:r>
              <a:rPr lang="it-IT" sz="2400" dirty="0">
                <a:solidFill>
                  <a:schemeClr val="tx1"/>
                </a:solidFill>
              </a:rPr>
              <a:t> from one service to </a:t>
            </a:r>
            <a:r>
              <a:rPr lang="it-IT" sz="2400" dirty="0" err="1">
                <a:solidFill>
                  <a:schemeClr val="tx1"/>
                </a:solidFill>
              </a:rPr>
              <a:t>another</a:t>
            </a:r>
            <a:r>
              <a:rPr lang="it-IT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AE6FB61E-62FA-E438-93EE-4ED7A5370F1B}"/>
              </a:ext>
            </a:extLst>
          </p:cNvPr>
          <p:cNvSpPr/>
          <p:nvPr/>
        </p:nvSpPr>
        <p:spPr>
          <a:xfrm>
            <a:off x="235818" y="858589"/>
            <a:ext cx="5387807" cy="833889"/>
          </a:xfrm>
          <a:prstGeom prst="roundRect">
            <a:avLst/>
          </a:prstGeom>
          <a:solidFill>
            <a:srgbClr val="59328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err="1"/>
              <a:t>What</a:t>
            </a:r>
            <a:r>
              <a:rPr lang="it-IT" sz="2800" b="1" dirty="0"/>
              <a:t> </a:t>
            </a:r>
            <a:r>
              <a:rPr lang="it-IT" sz="2800" b="1" dirty="0" err="1"/>
              <a:t>is</a:t>
            </a:r>
            <a:r>
              <a:rPr lang="it-IT" sz="2800" b="1" dirty="0"/>
              <a:t> </a:t>
            </a:r>
            <a:r>
              <a:rPr lang="it-IT" sz="2800" b="1" dirty="0" err="1"/>
              <a:t>Communication</a:t>
            </a:r>
            <a:r>
              <a:rPr lang="it-IT" sz="2800" b="1" dirty="0"/>
              <a:t>?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B268AC3-4169-EB13-8A44-9BBF87533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18" y="1814260"/>
            <a:ext cx="5387807" cy="31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8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vola 1">
            <a:extLst>
              <a:ext uri="{FF2B5EF4-FFF2-40B4-BE49-F238E27FC236}">
                <a16:creationId xmlns:a16="http://schemas.microsoft.com/office/drawing/2014/main" id="{755556DD-C355-C80B-0587-E6DCD2B86F80}"/>
              </a:ext>
            </a:extLst>
          </p:cNvPr>
          <p:cNvSpPr/>
          <p:nvPr/>
        </p:nvSpPr>
        <p:spPr bwMode="auto">
          <a:xfrm>
            <a:off x="5897592" y="858589"/>
            <a:ext cx="5849937" cy="3429000"/>
          </a:xfrm>
          <a:prstGeom prst="cloud">
            <a:avLst/>
          </a:prstGeom>
          <a:solidFill>
            <a:srgbClr val="B78DE8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2400" b="1" dirty="0" err="1">
                <a:solidFill>
                  <a:schemeClr val="bg1"/>
                </a:solidFill>
              </a:rPr>
              <a:t>Communication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 the </a:t>
            </a:r>
            <a:r>
              <a:rPr lang="it-IT" sz="2400" dirty="0" err="1">
                <a:solidFill>
                  <a:schemeClr val="bg1">
                    <a:lumMod val="50000"/>
                  </a:schemeClr>
                </a:solidFill>
              </a:rPr>
              <a:t>process</a:t>
            </a:r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it-IT" sz="2400" dirty="0" err="1">
                <a:solidFill>
                  <a:schemeClr val="bg1">
                    <a:lumMod val="50000"/>
                  </a:schemeClr>
                </a:solidFill>
              </a:rPr>
              <a:t>passing</a:t>
            </a:r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 information</a:t>
            </a:r>
            <a:r>
              <a:rPr lang="it-IT" sz="2400" dirty="0">
                <a:solidFill>
                  <a:schemeClr val="tx1"/>
                </a:solidFill>
              </a:rPr>
              <a:t> (</a:t>
            </a:r>
            <a:r>
              <a:rPr lang="it-IT" sz="2400" b="1" dirty="0" err="1">
                <a:solidFill>
                  <a:schemeClr val="bg1"/>
                </a:solidFill>
              </a:rPr>
              <a:t>sending</a:t>
            </a:r>
            <a:r>
              <a:rPr lang="it-IT" sz="2400" dirty="0">
                <a:solidFill>
                  <a:schemeClr val="tx1"/>
                </a:solidFill>
              </a:rPr>
              <a:t>) </a:t>
            </a:r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and </a:t>
            </a:r>
            <a:r>
              <a:rPr lang="it-IT" sz="2400" dirty="0" err="1">
                <a:solidFill>
                  <a:schemeClr val="bg1">
                    <a:lumMod val="50000"/>
                  </a:schemeClr>
                </a:solidFill>
              </a:rPr>
              <a:t>understanding</a:t>
            </a:r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400" dirty="0">
                <a:solidFill>
                  <a:schemeClr val="tx1"/>
                </a:solidFill>
              </a:rPr>
              <a:t>(</a:t>
            </a:r>
            <a:r>
              <a:rPr lang="it-IT" sz="2400" b="1" dirty="0" err="1">
                <a:solidFill>
                  <a:schemeClr val="bg1"/>
                </a:solidFill>
              </a:rPr>
              <a:t>receiving</a:t>
            </a:r>
            <a:r>
              <a:rPr lang="it-IT" sz="2400" dirty="0">
                <a:solidFill>
                  <a:schemeClr val="tx1"/>
                </a:solidFill>
              </a:rPr>
              <a:t>) </a:t>
            </a:r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it-IT" sz="2400" dirty="0" err="1">
                <a:solidFill>
                  <a:schemeClr val="bg1">
                    <a:lumMod val="50000"/>
                  </a:schemeClr>
                </a:solidFill>
              </a:rPr>
              <a:t>same</a:t>
            </a:r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 from one service to </a:t>
            </a:r>
            <a:r>
              <a:rPr lang="it-IT" sz="2400" dirty="0" err="1">
                <a:solidFill>
                  <a:schemeClr val="bg1">
                    <a:lumMod val="50000"/>
                  </a:schemeClr>
                </a:solidFill>
              </a:rPr>
              <a:t>another</a:t>
            </a:r>
            <a:r>
              <a:rPr lang="it-IT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AE6FB61E-62FA-E438-93EE-4ED7A5370F1B}"/>
              </a:ext>
            </a:extLst>
          </p:cNvPr>
          <p:cNvSpPr/>
          <p:nvPr/>
        </p:nvSpPr>
        <p:spPr>
          <a:xfrm>
            <a:off x="235818" y="858589"/>
            <a:ext cx="5387807" cy="833889"/>
          </a:xfrm>
          <a:prstGeom prst="roundRect">
            <a:avLst/>
          </a:prstGeom>
          <a:solidFill>
            <a:srgbClr val="59328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err="1"/>
              <a:t>What</a:t>
            </a:r>
            <a:r>
              <a:rPr lang="it-IT" sz="2800" b="1" dirty="0"/>
              <a:t> </a:t>
            </a:r>
            <a:r>
              <a:rPr lang="it-IT" sz="2800" b="1" dirty="0" err="1"/>
              <a:t>is</a:t>
            </a:r>
            <a:r>
              <a:rPr lang="it-IT" sz="2800" b="1" dirty="0"/>
              <a:t> </a:t>
            </a:r>
            <a:r>
              <a:rPr lang="it-IT" sz="2800" b="1" dirty="0" err="1"/>
              <a:t>Communication</a:t>
            </a:r>
            <a:r>
              <a:rPr lang="it-IT" sz="2800" b="1" dirty="0"/>
              <a:t>?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B268AC3-4169-EB13-8A44-9BBF87533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18" y="1814260"/>
            <a:ext cx="5387807" cy="31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1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 descr="Immagine che contiene testo, schermata, diagramma, Carattere&#10;&#10;Descrizione generata automaticamente">
            <a:extLst>
              <a:ext uri="{FF2B5EF4-FFF2-40B4-BE49-F238E27FC236}">
                <a16:creationId xmlns:a16="http://schemas.microsoft.com/office/drawing/2014/main" id="{1E9C473E-BF4B-C63A-0C58-9E8742CB6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14" y="1675227"/>
            <a:ext cx="7881971" cy="4394199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C59CC373-86D0-9EEE-34CD-851B4946B971}"/>
              </a:ext>
            </a:extLst>
          </p:cNvPr>
          <p:cNvSpPr/>
          <p:nvPr/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rgbClr val="59328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>
                <a:solidFill>
                  <a:schemeClr val="bg1"/>
                </a:solidFill>
              </a:rPr>
              <a:t>Domain Event</a:t>
            </a:r>
          </a:p>
        </p:txBody>
      </p:sp>
    </p:spTree>
    <p:extLst>
      <p:ext uri="{BB962C8B-B14F-4D97-AF65-F5344CB8AC3E}">
        <p14:creationId xmlns:p14="http://schemas.microsoft.com/office/powerpoint/2010/main" val="2293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274</Words>
  <Application>Microsoft Office PowerPoint</Application>
  <PresentationFormat>Widescreen</PresentationFormat>
  <Paragraphs>46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Blazor and Distributed Systems</vt:lpstr>
      <vt:lpstr>Un grazie agli sponsor</vt:lpstr>
      <vt:lpstr>Why Event-Driven Microservices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Saga  A long story of heroic achievement</vt:lpstr>
      <vt:lpstr>What is a  Long Running Process?</vt:lpstr>
      <vt:lpstr>Long Running basically means Waiting!</vt:lpstr>
      <vt:lpstr>Presentazione standard di PowerPoint</vt:lpstr>
      <vt:lpstr>Orchestrator</vt:lpstr>
      <vt:lpstr>Presentazione standard di PowerPoint</vt:lpstr>
      <vt:lpstr>Focus on business process</vt:lpstr>
      <vt:lpstr>Demo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 Aponte</dc:creator>
  <cp:lastModifiedBy>Acerbis Alberto</cp:lastModifiedBy>
  <cp:revision>8</cp:revision>
  <dcterms:created xsi:type="dcterms:W3CDTF">2022-05-07T17:10:36Z</dcterms:created>
  <dcterms:modified xsi:type="dcterms:W3CDTF">2024-04-19T07:22:02Z</dcterms:modified>
</cp:coreProperties>
</file>