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48" r:id="rId2"/>
  </p:sldMasterIdLst>
  <p:sldIdLst>
    <p:sldId id="256" r:id="rId3"/>
    <p:sldId id="259" r:id="rId4"/>
    <p:sldId id="257" r:id="rId5"/>
    <p:sldId id="271" r:id="rId6"/>
    <p:sldId id="277" r:id="rId7"/>
    <p:sldId id="276" r:id="rId8"/>
    <p:sldId id="278" r:id="rId9"/>
    <p:sldId id="262" r:id="rId10"/>
    <p:sldId id="264" r:id="rId11"/>
    <p:sldId id="272" r:id="rId12"/>
    <p:sldId id="273" r:id="rId13"/>
    <p:sldId id="274" r:id="rId14"/>
    <p:sldId id="275" r:id="rId15"/>
    <p:sldId id="265" r:id="rId16"/>
    <p:sldId id="269" r:id="rId17"/>
    <p:sldId id="268" r:id="rId18"/>
    <p:sldId id="261" r:id="rId19"/>
    <p:sldId id="266" r:id="rId20"/>
    <p:sldId id="279" r:id="rId21"/>
    <p:sldId id="263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8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5BB9B1-E332-4160-9964-916FBB0110D0}" v="911" dt="2025-05-10T07:05:30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cerbis Alberto" userId="c43ce6ec-0a23-48ba-9f21-c9649b8c8391" providerId="ADAL" clId="{D85BB9B1-E332-4160-9964-916FBB0110D0}"/>
    <pc:docChg chg="undo custSel addSld delSld modSld sldOrd">
      <pc:chgData name="Acerbis Alberto" userId="c43ce6ec-0a23-48ba-9f21-c9649b8c8391" providerId="ADAL" clId="{D85BB9B1-E332-4160-9964-916FBB0110D0}" dt="2025-05-10T07:06:00.115" v="3282" actId="1076"/>
      <pc:docMkLst>
        <pc:docMk/>
      </pc:docMkLst>
      <pc:sldChg chg="addSp delSp modSp mod">
        <pc:chgData name="Acerbis Alberto" userId="c43ce6ec-0a23-48ba-9f21-c9649b8c8391" providerId="ADAL" clId="{D85BB9B1-E332-4160-9964-916FBB0110D0}" dt="2025-05-10T07:06:00.115" v="3282" actId="1076"/>
        <pc:sldMkLst>
          <pc:docMk/>
          <pc:sldMk cId="375658392" sldId="256"/>
        </pc:sldMkLst>
        <pc:spChg chg="add mod">
          <ac:chgData name="Acerbis Alberto" userId="c43ce6ec-0a23-48ba-9f21-c9649b8c8391" providerId="ADAL" clId="{D85BB9B1-E332-4160-9964-916FBB0110D0}" dt="2025-05-10T07:06:00.115" v="3282" actId="1076"/>
          <ac:spMkLst>
            <pc:docMk/>
            <pc:sldMk cId="375658392" sldId="256"/>
            <ac:spMk id="3" creationId="{16A454DB-E8B0-9CD0-AB9F-37420AEC29C3}"/>
          </ac:spMkLst>
        </pc:spChg>
        <pc:spChg chg="mod">
          <ac:chgData name="Acerbis Alberto" userId="c43ce6ec-0a23-48ba-9f21-c9649b8c8391" providerId="ADAL" clId="{D85BB9B1-E332-4160-9964-916FBB0110D0}" dt="2025-04-23T13:17:03.446" v="15" actId="20577"/>
          <ac:spMkLst>
            <pc:docMk/>
            <pc:sldMk cId="375658392" sldId="256"/>
            <ac:spMk id="6" creationId="{0A4F96D6-AD6D-A3DB-1F81-619A10E1E56E}"/>
          </ac:spMkLst>
        </pc:spChg>
        <pc:picChg chg="add mod">
          <ac:chgData name="Acerbis Alberto" userId="c43ce6ec-0a23-48ba-9f21-c9649b8c8391" providerId="ADAL" clId="{D85BB9B1-E332-4160-9964-916FBB0110D0}" dt="2025-05-10T07:06:00.115" v="3282" actId="1076"/>
          <ac:picMkLst>
            <pc:docMk/>
            <pc:sldMk cId="375658392" sldId="256"/>
            <ac:picMk id="2" creationId="{8862BF7E-031E-740B-7614-09DBBC4759EA}"/>
          </ac:picMkLst>
        </pc:picChg>
      </pc:sldChg>
      <pc:sldChg chg="addSp delSp modSp mod delAnim modAnim">
        <pc:chgData name="Acerbis Alberto" userId="c43ce6ec-0a23-48ba-9f21-c9649b8c8391" providerId="ADAL" clId="{D85BB9B1-E332-4160-9964-916FBB0110D0}" dt="2025-05-09T08:18:39.535" v="3094" actId="207"/>
        <pc:sldMkLst>
          <pc:docMk/>
          <pc:sldMk cId="3599227476" sldId="257"/>
        </pc:sldMkLst>
        <pc:spChg chg="mod">
          <ac:chgData name="Acerbis Alberto" userId="c43ce6ec-0a23-48ba-9f21-c9649b8c8391" providerId="ADAL" clId="{D85BB9B1-E332-4160-9964-916FBB0110D0}" dt="2025-05-02T14:39:52.424" v="1847" actId="20577"/>
          <ac:spMkLst>
            <pc:docMk/>
            <pc:sldMk cId="3599227476" sldId="257"/>
            <ac:spMk id="2" creationId="{5067D97E-6880-14FC-C11A-6C65BDA64045}"/>
          </ac:spMkLst>
        </pc:spChg>
        <pc:spChg chg="add mod">
          <ac:chgData name="Acerbis Alberto" userId="c43ce6ec-0a23-48ba-9f21-c9649b8c8391" providerId="ADAL" clId="{D85BB9B1-E332-4160-9964-916FBB0110D0}" dt="2025-05-09T08:18:26.818" v="3090" actId="207"/>
          <ac:spMkLst>
            <pc:docMk/>
            <pc:sldMk cId="3599227476" sldId="257"/>
            <ac:spMk id="3" creationId="{CBB10F9F-CFD8-BA15-4006-078BB0B4E0F5}"/>
          </ac:spMkLst>
        </pc:spChg>
        <pc:spChg chg="add mod">
          <ac:chgData name="Acerbis Alberto" userId="c43ce6ec-0a23-48ba-9f21-c9649b8c8391" providerId="ADAL" clId="{D85BB9B1-E332-4160-9964-916FBB0110D0}" dt="2025-05-09T08:18:33.763" v="3093" actId="207"/>
          <ac:spMkLst>
            <pc:docMk/>
            <pc:sldMk cId="3599227476" sldId="257"/>
            <ac:spMk id="4" creationId="{AEF1B941-5CD8-E39B-DC09-41233AAFF617}"/>
          </ac:spMkLst>
        </pc:spChg>
        <pc:spChg chg="add mod">
          <ac:chgData name="Acerbis Alberto" userId="c43ce6ec-0a23-48ba-9f21-c9649b8c8391" providerId="ADAL" clId="{D85BB9B1-E332-4160-9964-916FBB0110D0}" dt="2025-05-09T08:18:39.535" v="3094" actId="207"/>
          <ac:spMkLst>
            <pc:docMk/>
            <pc:sldMk cId="3599227476" sldId="257"/>
            <ac:spMk id="11" creationId="{27F9A1CD-5610-EEB6-EFD8-4E5F76F258DF}"/>
          </ac:spMkLst>
        </pc:spChg>
        <pc:picChg chg="add mod">
          <ac:chgData name="Acerbis Alberto" userId="c43ce6ec-0a23-48ba-9f21-c9649b8c8391" providerId="ADAL" clId="{D85BB9B1-E332-4160-9964-916FBB0110D0}" dt="2025-05-01T18:35:35.133" v="1837" actId="1440"/>
          <ac:picMkLst>
            <pc:docMk/>
            <pc:sldMk cId="3599227476" sldId="257"/>
            <ac:picMk id="1026" creationId="{DE3A0EAA-F8E6-1498-7C2F-6F79A60431AA}"/>
          </ac:picMkLst>
        </pc:picChg>
      </pc:sldChg>
      <pc:sldChg chg="del">
        <pc:chgData name="Acerbis Alberto" userId="c43ce6ec-0a23-48ba-9f21-c9649b8c8391" providerId="ADAL" clId="{D85BB9B1-E332-4160-9964-916FBB0110D0}" dt="2025-04-23T13:17:41.532" v="17" actId="2696"/>
        <pc:sldMkLst>
          <pc:docMk/>
          <pc:sldMk cId="3319098885" sldId="258"/>
        </pc:sldMkLst>
      </pc:sldChg>
      <pc:sldChg chg="ord">
        <pc:chgData name="Acerbis Alberto" userId="c43ce6ec-0a23-48ba-9f21-c9649b8c8391" providerId="ADAL" clId="{D85BB9B1-E332-4160-9964-916FBB0110D0}" dt="2025-04-23T15:02:05.324" v="1691"/>
        <pc:sldMkLst>
          <pc:docMk/>
          <pc:sldMk cId="1949494707" sldId="261"/>
        </pc:sldMkLst>
      </pc:sldChg>
      <pc:sldChg chg="addSp delSp modSp add mod ord modAnim">
        <pc:chgData name="Acerbis Alberto" userId="c43ce6ec-0a23-48ba-9f21-c9649b8c8391" providerId="ADAL" clId="{D85BB9B1-E332-4160-9964-916FBB0110D0}" dt="2025-04-23T13:48:03.830" v="475" actId="207"/>
        <pc:sldMkLst>
          <pc:docMk/>
          <pc:sldMk cId="1582414400" sldId="262"/>
        </pc:sldMkLst>
        <pc:spChg chg="add mod">
          <ac:chgData name="Acerbis Alberto" userId="c43ce6ec-0a23-48ba-9f21-c9649b8c8391" providerId="ADAL" clId="{D85BB9B1-E332-4160-9964-916FBB0110D0}" dt="2025-04-23T13:47:40.776" v="474" actId="20577"/>
          <ac:spMkLst>
            <pc:docMk/>
            <pc:sldMk cId="1582414400" sldId="262"/>
            <ac:spMk id="3" creationId="{8E89F722-717D-B34A-760D-2A35F05A7679}"/>
          </ac:spMkLst>
        </pc:spChg>
        <pc:spChg chg="add mod">
          <ac:chgData name="Acerbis Alberto" userId="c43ce6ec-0a23-48ba-9f21-c9649b8c8391" providerId="ADAL" clId="{D85BB9B1-E332-4160-9964-916FBB0110D0}" dt="2025-04-23T13:48:03.830" v="475" actId="207"/>
          <ac:spMkLst>
            <pc:docMk/>
            <pc:sldMk cId="1582414400" sldId="262"/>
            <ac:spMk id="4" creationId="{11AB973F-F70D-76C7-1422-5B43AE3B699A}"/>
          </ac:spMkLst>
        </pc:spChg>
        <pc:spChg chg="add mod">
          <ac:chgData name="Acerbis Alberto" userId="c43ce6ec-0a23-48ba-9f21-c9649b8c8391" providerId="ADAL" clId="{D85BB9B1-E332-4160-9964-916FBB0110D0}" dt="2025-04-23T13:48:03.830" v="475" actId="207"/>
          <ac:spMkLst>
            <pc:docMk/>
            <pc:sldMk cId="1582414400" sldId="262"/>
            <ac:spMk id="5" creationId="{5820F9ED-86AD-065F-E3BC-E9DC7C8C79DA}"/>
          </ac:spMkLst>
        </pc:spChg>
        <pc:spChg chg="add mod">
          <ac:chgData name="Acerbis Alberto" userId="c43ce6ec-0a23-48ba-9f21-c9649b8c8391" providerId="ADAL" clId="{D85BB9B1-E332-4160-9964-916FBB0110D0}" dt="2025-04-23T13:48:03.830" v="475" actId="207"/>
          <ac:spMkLst>
            <pc:docMk/>
            <pc:sldMk cId="1582414400" sldId="262"/>
            <ac:spMk id="6" creationId="{857E2318-F7C2-1058-4393-A8C575114B74}"/>
          </ac:spMkLst>
        </pc:spChg>
        <pc:spChg chg="add mod">
          <ac:chgData name="Acerbis Alberto" userId="c43ce6ec-0a23-48ba-9f21-c9649b8c8391" providerId="ADAL" clId="{D85BB9B1-E332-4160-9964-916FBB0110D0}" dt="2025-04-23T13:48:03.830" v="475" actId="207"/>
          <ac:spMkLst>
            <pc:docMk/>
            <pc:sldMk cId="1582414400" sldId="262"/>
            <ac:spMk id="7" creationId="{6F193F39-B3FA-9972-2057-363E00CE7408}"/>
          </ac:spMkLst>
        </pc:spChg>
        <pc:picChg chg="add mod">
          <ac:chgData name="Acerbis Alberto" userId="c43ce6ec-0a23-48ba-9f21-c9649b8c8391" providerId="ADAL" clId="{D85BB9B1-E332-4160-9964-916FBB0110D0}" dt="2025-04-23T13:40:32.510" v="242" actId="1076"/>
          <ac:picMkLst>
            <pc:docMk/>
            <pc:sldMk cId="1582414400" sldId="262"/>
            <ac:picMk id="1026" creationId="{0E9352FD-68C1-550A-FDC0-96B375922326}"/>
          </ac:picMkLst>
        </pc:picChg>
      </pc:sldChg>
      <pc:sldChg chg="addSp delSp modSp add del mod modClrScheme chgLayout">
        <pc:chgData name="Acerbis Alberto" userId="c43ce6ec-0a23-48ba-9f21-c9649b8c8391" providerId="ADAL" clId="{D85BB9B1-E332-4160-9964-916FBB0110D0}" dt="2025-04-23T13:18:24.759" v="21" actId="47"/>
        <pc:sldMkLst>
          <pc:docMk/>
          <pc:sldMk cId="3102192673" sldId="262"/>
        </pc:sldMkLst>
      </pc:sldChg>
      <pc:sldChg chg="addSp delSp modSp add mod">
        <pc:chgData name="Acerbis Alberto" userId="c43ce6ec-0a23-48ba-9f21-c9649b8c8391" providerId="ADAL" clId="{D85BB9B1-E332-4160-9964-916FBB0110D0}" dt="2025-05-10T06:54:18.583" v="3274" actId="122"/>
        <pc:sldMkLst>
          <pc:docMk/>
          <pc:sldMk cId="2909393609" sldId="263"/>
        </pc:sldMkLst>
        <pc:spChg chg="add mod">
          <ac:chgData name="Acerbis Alberto" userId="c43ce6ec-0a23-48ba-9f21-c9649b8c8391" providerId="ADAL" clId="{D85BB9B1-E332-4160-9964-916FBB0110D0}" dt="2025-04-23T13:19:17.834" v="27" actId="1076"/>
          <ac:spMkLst>
            <pc:docMk/>
            <pc:sldMk cId="2909393609" sldId="263"/>
            <ac:spMk id="5" creationId="{DE7ED5D5-5124-863D-F375-5A6D898BB19E}"/>
          </ac:spMkLst>
        </pc:spChg>
        <pc:spChg chg="add mod">
          <ac:chgData name="Acerbis Alberto" userId="c43ce6ec-0a23-48ba-9f21-c9649b8c8391" providerId="ADAL" clId="{D85BB9B1-E332-4160-9964-916FBB0110D0}" dt="2025-05-10T06:51:46.814" v="3253" actId="1076"/>
          <ac:spMkLst>
            <pc:docMk/>
            <pc:sldMk cId="2909393609" sldId="263"/>
            <ac:spMk id="7" creationId="{276CE607-D7C6-FC8B-D3BC-39DF94DA57DB}"/>
          </ac:spMkLst>
        </pc:spChg>
        <pc:spChg chg="add mod">
          <ac:chgData name="Acerbis Alberto" userId="c43ce6ec-0a23-48ba-9f21-c9649b8c8391" providerId="ADAL" clId="{D85BB9B1-E332-4160-9964-916FBB0110D0}" dt="2025-05-10T06:51:46.814" v="3253" actId="1076"/>
          <ac:spMkLst>
            <pc:docMk/>
            <pc:sldMk cId="2909393609" sldId="263"/>
            <ac:spMk id="9" creationId="{095EC92C-F2D9-AF73-F3D2-AAB647F3ABE4}"/>
          </ac:spMkLst>
        </pc:spChg>
        <pc:spChg chg="add mod">
          <ac:chgData name="Acerbis Alberto" userId="c43ce6ec-0a23-48ba-9f21-c9649b8c8391" providerId="ADAL" clId="{D85BB9B1-E332-4160-9964-916FBB0110D0}" dt="2025-04-23T13:21:03.779" v="46" actId="113"/>
          <ac:spMkLst>
            <pc:docMk/>
            <pc:sldMk cId="2909393609" sldId="263"/>
            <ac:spMk id="10" creationId="{57322EBB-55B1-8B33-91F9-412AD659B0ED}"/>
          </ac:spMkLst>
        </pc:spChg>
        <pc:spChg chg="add mod">
          <ac:chgData name="Acerbis Alberto" userId="c43ce6ec-0a23-48ba-9f21-c9649b8c8391" providerId="ADAL" clId="{D85BB9B1-E332-4160-9964-916FBB0110D0}" dt="2025-05-10T06:54:18.583" v="3274" actId="122"/>
          <ac:spMkLst>
            <pc:docMk/>
            <pc:sldMk cId="2909393609" sldId="263"/>
            <ac:spMk id="13" creationId="{465E979A-F606-78DE-611A-35DD433330C2}"/>
          </ac:spMkLst>
        </pc:spChg>
        <pc:picChg chg="add mod">
          <ac:chgData name="Acerbis Alberto" userId="c43ce6ec-0a23-48ba-9f21-c9649b8c8391" providerId="ADAL" clId="{D85BB9B1-E332-4160-9964-916FBB0110D0}" dt="2025-04-23T13:19:17.834" v="27" actId="1076"/>
          <ac:picMkLst>
            <pc:docMk/>
            <pc:sldMk cId="2909393609" sldId="263"/>
            <ac:picMk id="3" creationId="{606942C2-6898-F9CD-1E45-5194FFF7701D}"/>
          </ac:picMkLst>
        </pc:picChg>
        <pc:picChg chg="add mod">
          <ac:chgData name="Acerbis Alberto" userId="c43ce6ec-0a23-48ba-9f21-c9649b8c8391" providerId="ADAL" clId="{D85BB9B1-E332-4160-9964-916FBB0110D0}" dt="2025-04-23T13:19:17.834" v="27" actId="1076"/>
          <ac:picMkLst>
            <pc:docMk/>
            <pc:sldMk cId="2909393609" sldId="263"/>
            <ac:picMk id="4" creationId="{21C12189-B549-5A4B-CE00-697A406A608F}"/>
          </ac:picMkLst>
        </pc:picChg>
        <pc:picChg chg="add mod">
          <ac:chgData name="Acerbis Alberto" userId="c43ce6ec-0a23-48ba-9f21-c9649b8c8391" providerId="ADAL" clId="{D85BB9B1-E332-4160-9964-916FBB0110D0}" dt="2025-05-10T06:51:46.814" v="3253" actId="1076"/>
          <ac:picMkLst>
            <pc:docMk/>
            <pc:sldMk cId="2909393609" sldId="263"/>
            <ac:picMk id="6" creationId="{79A1BFC6-B5D7-4FC5-AC3E-718D7A7A7D8E}"/>
          </ac:picMkLst>
        </pc:picChg>
        <pc:picChg chg="add mod">
          <ac:chgData name="Acerbis Alberto" userId="c43ce6ec-0a23-48ba-9f21-c9649b8c8391" providerId="ADAL" clId="{D85BB9B1-E332-4160-9964-916FBB0110D0}" dt="2025-05-10T06:51:46.814" v="3253" actId="1076"/>
          <ac:picMkLst>
            <pc:docMk/>
            <pc:sldMk cId="2909393609" sldId="263"/>
            <ac:picMk id="8" creationId="{D3908FB1-4514-EEC2-FB55-232F868AD708}"/>
          </ac:picMkLst>
        </pc:picChg>
        <pc:picChg chg="add mod">
          <ac:chgData name="Acerbis Alberto" userId="c43ce6ec-0a23-48ba-9f21-c9649b8c8391" providerId="ADAL" clId="{D85BB9B1-E332-4160-9964-916FBB0110D0}" dt="2025-05-10T06:54:11.866" v="3271" actId="14100"/>
          <ac:picMkLst>
            <pc:docMk/>
            <pc:sldMk cId="2909393609" sldId="263"/>
            <ac:picMk id="11" creationId="{14C51AC9-7755-014E-E1F5-135E8E045161}"/>
          </ac:picMkLst>
        </pc:picChg>
        <pc:picChg chg="add mod">
          <ac:chgData name="Acerbis Alberto" userId="c43ce6ec-0a23-48ba-9f21-c9649b8c8391" providerId="ADAL" clId="{D85BB9B1-E332-4160-9964-916FBB0110D0}" dt="2025-04-23T13:21:36.739" v="49" actId="27614"/>
          <ac:picMkLst>
            <pc:docMk/>
            <pc:sldMk cId="2909393609" sldId="263"/>
            <ac:picMk id="12" creationId="{4654A9A8-D936-1062-A7DA-A78B7B903FD2}"/>
          </ac:picMkLst>
        </pc:picChg>
      </pc:sldChg>
      <pc:sldChg chg="addSp delSp modSp add mod ord modAnim">
        <pc:chgData name="Acerbis Alberto" userId="c43ce6ec-0a23-48ba-9f21-c9649b8c8391" providerId="ADAL" clId="{D85BB9B1-E332-4160-9964-916FBB0110D0}" dt="2025-05-02T16:33:03.857" v="2356"/>
        <pc:sldMkLst>
          <pc:docMk/>
          <pc:sldMk cId="4214201832" sldId="264"/>
        </pc:sldMkLst>
        <pc:spChg chg="mod">
          <ac:chgData name="Acerbis Alberto" userId="c43ce6ec-0a23-48ba-9f21-c9649b8c8391" providerId="ADAL" clId="{D85BB9B1-E332-4160-9964-916FBB0110D0}" dt="2025-04-23T13:48:45.371" v="480" actId="122"/>
          <ac:spMkLst>
            <pc:docMk/>
            <pc:sldMk cId="4214201832" sldId="264"/>
            <ac:spMk id="2" creationId="{89FBEED1-18B5-A516-BB2C-218152207F3D}"/>
          </ac:spMkLst>
        </pc:spChg>
        <pc:spChg chg="add mod">
          <ac:chgData name="Acerbis Alberto" userId="c43ce6ec-0a23-48ba-9f21-c9649b8c8391" providerId="ADAL" clId="{D85BB9B1-E332-4160-9964-916FBB0110D0}" dt="2025-04-23T14:05:05.959" v="526" actId="1076"/>
          <ac:spMkLst>
            <pc:docMk/>
            <pc:sldMk cId="4214201832" sldId="264"/>
            <ac:spMk id="7" creationId="{743BB131-7678-A38B-09E0-45944681B36E}"/>
          </ac:spMkLst>
        </pc:spChg>
        <pc:spChg chg="add mod">
          <ac:chgData name="Acerbis Alberto" userId="c43ce6ec-0a23-48ba-9f21-c9649b8c8391" providerId="ADAL" clId="{D85BB9B1-E332-4160-9964-916FBB0110D0}" dt="2025-04-23T14:05:46.608" v="534" actId="207"/>
          <ac:spMkLst>
            <pc:docMk/>
            <pc:sldMk cId="4214201832" sldId="264"/>
            <ac:spMk id="8" creationId="{6E78EA67-9F63-FE23-0995-567FF781B1A2}"/>
          </ac:spMkLst>
        </pc:spChg>
        <pc:picChg chg="add mod">
          <ac:chgData name="Acerbis Alberto" userId="c43ce6ec-0a23-48ba-9f21-c9649b8c8391" providerId="ADAL" clId="{D85BB9B1-E332-4160-9964-916FBB0110D0}" dt="2025-04-23T14:05:56.100" v="537" actId="1076"/>
          <ac:picMkLst>
            <pc:docMk/>
            <pc:sldMk cId="4214201832" sldId="264"/>
            <ac:picMk id="2050" creationId="{925AB3CA-6868-DA1B-2C90-5895F69241C0}"/>
          </ac:picMkLst>
        </pc:picChg>
      </pc:sldChg>
      <pc:sldChg chg="addSp delSp modSp add mod modAnim">
        <pc:chgData name="Acerbis Alberto" userId="c43ce6ec-0a23-48ba-9f21-c9649b8c8391" providerId="ADAL" clId="{D85BB9B1-E332-4160-9964-916FBB0110D0}" dt="2025-04-23T14:40:33.285" v="1500" actId="1035"/>
        <pc:sldMkLst>
          <pc:docMk/>
          <pc:sldMk cId="1570360121" sldId="265"/>
        </pc:sldMkLst>
        <pc:spChg chg="mod">
          <ac:chgData name="Acerbis Alberto" userId="c43ce6ec-0a23-48ba-9f21-c9649b8c8391" providerId="ADAL" clId="{D85BB9B1-E332-4160-9964-916FBB0110D0}" dt="2025-04-23T14:08:21.125" v="593" actId="1035"/>
          <ac:spMkLst>
            <pc:docMk/>
            <pc:sldMk cId="1570360121" sldId="265"/>
            <ac:spMk id="2" creationId="{122F2A74-8336-4C31-E043-1C55F3F7FFA5}"/>
          </ac:spMkLst>
        </pc:spChg>
        <pc:graphicFrameChg chg="add mod modGraphic">
          <ac:chgData name="Acerbis Alberto" userId="c43ce6ec-0a23-48ba-9f21-c9649b8c8391" providerId="ADAL" clId="{D85BB9B1-E332-4160-9964-916FBB0110D0}" dt="2025-04-23T14:39:56.364" v="1454" actId="1036"/>
          <ac:graphicFrameMkLst>
            <pc:docMk/>
            <pc:sldMk cId="1570360121" sldId="265"/>
            <ac:graphicFrameMk id="5" creationId="{E3E7D53D-4B91-9BAF-D219-AC9090B52495}"/>
          </ac:graphicFrameMkLst>
        </pc:graphicFrameChg>
        <pc:picChg chg="add mod">
          <ac:chgData name="Acerbis Alberto" userId="c43ce6ec-0a23-48ba-9f21-c9649b8c8391" providerId="ADAL" clId="{D85BB9B1-E332-4160-9964-916FBB0110D0}" dt="2025-04-23T14:40:22.718" v="1485" actId="1035"/>
          <ac:picMkLst>
            <pc:docMk/>
            <pc:sldMk cId="1570360121" sldId="265"/>
            <ac:picMk id="7" creationId="{01B606FC-9373-6797-DD44-74598F6560B3}"/>
          </ac:picMkLst>
        </pc:picChg>
        <pc:picChg chg="add mod">
          <ac:chgData name="Acerbis Alberto" userId="c43ce6ec-0a23-48ba-9f21-c9649b8c8391" providerId="ADAL" clId="{D85BB9B1-E332-4160-9964-916FBB0110D0}" dt="2025-04-23T14:40:22.718" v="1485" actId="1035"/>
          <ac:picMkLst>
            <pc:docMk/>
            <pc:sldMk cId="1570360121" sldId="265"/>
            <ac:picMk id="9" creationId="{0767607D-F641-3264-E99A-D75B4451F819}"/>
          </ac:picMkLst>
        </pc:picChg>
        <pc:picChg chg="add mod">
          <ac:chgData name="Acerbis Alberto" userId="c43ce6ec-0a23-48ba-9f21-c9649b8c8391" providerId="ADAL" clId="{D85BB9B1-E332-4160-9964-916FBB0110D0}" dt="2025-04-23T14:40:22.718" v="1485" actId="1035"/>
          <ac:picMkLst>
            <pc:docMk/>
            <pc:sldMk cId="1570360121" sldId="265"/>
            <ac:picMk id="11" creationId="{9CA45BA1-56F5-3CB8-42D7-F2266DD94E88}"/>
          </ac:picMkLst>
        </pc:picChg>
        <pc:picChg chg="add mod">
          <ac:chgData name="Acerbis Alberto" userId="c43ce6ec-0a23-48ba-9f21-c9649b8c8391" providerId="ADAL" clId="{D85BB9B1-E332-4160-9964-916FBB0110D0}" dt="2025-04-23T14:40:22.718" v="1485" actId="1035"/>
          <ac:picMkLst>
            <pc:docMk/>
            <pc:sldMk cId="1570360121" sldId="265"/>
            <ac:picMk id="13" creationId="{F9F059CB-7274-E961-6A32-FF5861E4FA4F}"/>
          </ac:picMkLst>
        </pc:picChg>
        <pc:picChg chg="add mod">
          <ac:chgData name="Acerbis Alberto" userId="c43ce6ec-0a23-48ba-9f21-c9649b8c8391" providerId="ADAL" clId="{D85BB9B1-E332-4160-9964-916FBB0110D0}" dt="2025-04-23T14:40:22.718" v="1485" actId="1035"/>
          <ac:picMkLst>
            <pc:docMk/>
            <pc:sldMk cId="1570360121" sldId="265"/>
            <ac:picMk id="15" creationId="{EC6FDF1D-B9CE-46D9-5006-18331739F95D}"/>
          </ac:picMkLst>
        </pc:picChg>
        <pc:picChg chg="add mod">
          <ac:chgData name="Acerbis Alberto" userId="c43ce6ec-0a23-48ba-9f21-c9649b8c8391" providerId="ADAL" clId="{D85BB9B1-E332-4160-9964-916FBB0110D0}" dt="2025-04-23T14:40:33.285" v="1500" actId="1035"/>
          <ac:picMkLst>
            <pc:docMk/>
            <pc:sldMk cId="1570360121" sldId="265"/>
            <ac:picMk id="17" creationId="{FED9C10E-A1F0-05B0-C06C-48A772723CE0}"/>
          </ac:picMkLst>
        </pc:picChg>
        <pc:picChg chg="add mod">
          <ac:chgData name="Acerbis Alberto" userId="c43ce6ec-0a23-48ba-9f21-c9649b8c8391" providerId="ADAL" clId="{D85BB9B1-E332-4160-9964-916FBB0110D0}" dt="2025-04-23T14:40:28.335" v="1492" actId="1035"/>
          <ac:picMkLst>
            <pc:docMk/>
            <pc:sldMk cId="1570360121" sldId="265"/>
            <ac:picMk id="19" creationId="{03D0E44E-B71E-5BAB-5BF4-1B1FD7007DEF}"/>
          </ac:picMkLst>
        </pc:picChg>
      </pc:sldChg>
      <pc:sldChg chg="addSp delSp modSp add mod">
        <pc:chgData name="Acerbis Alberto" userId="c43ce6ec-0a23-48ba-9f21-c9649b8c8391" providerId="ADAL" clId="{D85BB9B1-E332-4160-9964-916FBB0110D0}" dt="2025-05-09T22:35:17.036" v="3140" actId="1076"/>
        <pc:sldMkLst>
          <pc:docMk/>
          <pc:sldMk cId="1441294893" sldId="266"/>
        </pc:sldMkLst>
        <pc:spChg chg="del">
          <ac:chgData name="Acerbis Alberto" userId="c43ce6ec-0a23-48ba-9f21-c9649b8c8391" providerId="ADAL" clId="{D85BB9B1-E332-4160-9964-916FBB0110D0}" dt="2025-05-09T22:33:56.703" v="3099" actId="478"/>
          <ac:spMkLst>
            <pc:docMk/>
            <pc:sldMk cId="1441294893" sldId="266"/>
            <ac:spMk id="2" creationId="{E705E186-BA79-AAF5-000A-5A1EA11E85B5}"/>
          </ac:spMkLst>
        </pc:spChg>
        <pc:spChg chg="add mod">
          <ac:chgData name="Acerbis Alberto" userId="c43ce6ec-0a23-48ba-9f21-c9649b8c8391" providerId="ADAL" clId="{D85BB9B1-E332-4160-9964-916FBB0110D0}" dt="2025-05-09T22:34:52.105" v="3138" actId="20577"/>
          <ac:spMkLst>
            <pc:docMk/>
            <pc:sldMk cId="1441294893" sldId="266"/>
            <ac:spMk id="9" creationId="{62BEEB5C-C615-00B4-76E2-FDEB33926283}"/>
          </ac:spMkLst>
        </pc:spChg>
        <pc:picChg chg="add mod">
          <ac:chgData name="Acerbis Alberto" userId="c43ce6ec-0a23-48ba-9f21-c9649b8c8391" providerId="ADAL" clId="{D85BB9B1-E332-4160-9964-916FBB0110D0}" dt="2025-05-09T22:35:17.036" v="3140" actId="1076"/>
          <ac:picMkLst>
            <pc:docMk/>
            <pc:sldMk cId="1441294893" sldId="266"/>
            <ac:picMk id="4" creationId="{5AAEBA24-354F-EEBD-BAE6-4F1213353A4F}"/>
          </ac:picMkLst>
        </pc:picChg>
      </pc:sldChg>
      <pc:sldChg chg="add del">
        <pc:chgData name="Acerbis Alberto" userId="c43ce6ec-0a23-48ba-9f21-c9649b8c8391" providerId="ADAL" clId="{D85BB9B1-E332-4160-9964-916FBB0110D0}" dt="2025-05-09T08:19:08.443" v="3097" actId="47"/>
        <pc:sldMkLst>
          <pc:docMk/>
          <pc:sldMk cId="2989416065" sldId="267"/>
        </pc:sldMkLst>
      </pc:sldChg>
      <pc:sldChg chg="addSp delSp modSp add mod modAnim">
        <pc:chgData name="Acerbis Alberto" userId="c43ce6ec-0a23-48ba-9f21-c9649b8c8391" providerId="ADAL" clId="{D85BB9B1-E332-4160-9964-916FBB0110D0}" dt="2025-04-23T15:01:24.818" v="1689"/>
        <pc:sldMkLst>
          <pc:docMk/>
          <pc:sldMk cId="1365816273" sldId="268"/>
        </pc:sldMkLst>
        <pc:spChg chg="add mod">
          <ac:chgData name="Acerbis Alberto" userId="c43ce6ec-0a23-48ba-9f21-c9649b8c8391" providerId="ADAL" clId="{D85BB9B1-E332-4160-9964-916FBB0110D0}" dt="2025-04-23T14:46:16.489" v="1520" actId="1076"/>
          <ac:spMkLst>
            <pc:docMk/>
            <pc:sldMk cId="1365816273" sldId="268"/>
            <ac:spMk id="5" creationId="{13D50F38-F754-86C1-C45F-DDF84BE864BA}"/>
          </ac:spMkLst>
        </pc:spChg>
        <pc:spChg chg="add mod">
          <ac:chgData name="Acerbis Alberto" userId="c43ce6ec-0a23-48ba-9f21-c9649b8c8391" providerId="ADAL" clId="{D85BB9B1-E332-4160-9964-916FBB0110D0}" dt="2025-04-23T14:47:25.142" v="1530" actId="1076"/>
          <ac:spMkLst>
            <pc:docMk/>
            <pc:sldMk cId="1365816273" sldId="268"/>
            <ac:spMk id="6" creationId="{409E6D82-8E2D-51C2-79D3-96C25355B484}"/>
          </ac:spMkLst>
        </pc:spChg>
        <pc:spChg chg="add mod">
          <ac:chgData name="Acerbis Alberto" userId="c43ce6ec-0a23-48ba-9f21-c9649b8c8391" providerId="ADAL" clId="{D85BB9B1-E332-4160-9964-916FBB0110D0}" dt="2025-04-23T14:56:03.869" v="1653" actId="1076"/>
          <ac:spMkLst>
            <pc:docMk/>
            <pc:sldMk cId="1365816273" sldId="268"/>
            <ac:spMk id="13" creationId="{0C5A6FD2-297B-A0DD-E992-E0447F6EFE59}"/>
          </ac:spMkLst>
        </pc:spChg>
        <pc:spChg chg="add mod">
          <ac:chgData name="Acerbis Alberto" userId="c43ce6ec-0a23-48ba-9f21-c9649b8c8391" providerId="ADAL" clId="{D85BB9B1-E332-4160-9964-916FBB0110D0}" dt="2025-04-23T14:49:25.166" v="1569" actId="20577"/>
          <ac:spMkLst>
            <pc:docMk/>
            <pc:sldMk cId="1365816273" sldId="268"/>
            <ac:spMk id="18" creationId="{ECE3D8B9-0FC4-62BD-2915-DF8C1BA75995}"/>
          </ac:spMkLst>
        </pc:spChg>
        <pc:spChg chg="add mod">
          <ac:chgData name="Acerbis Alberto" userId="c43ce6ec-0a23-48ba-9f21-c9649b8c8391" providerId="ADAL" clId="{D85BB9B1-E332-4160-9964-916FBB0110D0}" dt="2025-04-23T14:55:15.037" v="1646" actId="1076"/>
          <ac:spMkLst>
            <pc:docMk/>
            <pc:sldMk cId="1365816273" sldId="268"/>
            <ac:spMk id="20" creationId="{D4BAB2B7-EB14-D3FF-EAD8-A7FBF92A8913}"/>
          </ac:spMkLst>
        </pc:spChg>
        <pc:spChg chg="add mod ord">
          <ac:chgData name="Acerbis Alberto" userId="c43ce6ec-0a23-48ba-9f21-c9649b8c8391" providerId="ADAL" clId="{D85BB9B1-E332-4160-9964-916FBB0110D0}" dt="2025-04-23T14:56:17.802" v="1655" actId="1076"/>
          <ac:spMkLst>
            <pc:docMk/>
            <pc:sldMk cId="1365816273" sldId="268"/>
            <ac:spMk id="4097" creationId="{D91B30A0-8CD4-5114-35DF-51AACC14D896}"/>
          </ac:spMkLst>
        </pc:spChg>
        <pc:spChg chg="add mod">
          <ac:chgData name="Acerbis Alberto" userId="c43ce6ec-0a23-48ba-9f21-c9649b8c8391" providerId="ADAL" clId="{D85BB9B1-E332-4160-9964-916FBB0110D0}" dt="2025-04-23T14:56:34.084" v="1657" actId="1076"/>
          <ac:spMkLst>
            <pc:docMk/>
            <pc:sldMk cId="1365816273" sldId="268"/>
            <ac:spMk id="4103" creationId="{44C50B4F-B464-E95B-F4E5-94C986E63D5B}"/>
          </ac:spMkLst>
        </pc:spChg>
        <pc:spChg chg="add mod">
          <ac:chgData name="Acerbis Alberto" userId="c43ce6ec-0a23-48ba-9f21-c9649b8c8391" providerId="ADAL" clId="{D85BB9B1-E332-4160-9964-916FBB0110D0}" dt="2025-04-23T14:55:36.561" v="1650" actId="1076"/>
          <ac:spMkLst>
            <pc:docMk/>
            <pc:sldMk cId="1365816273" sldId="268"/>
            <ac:spMk id="4107" creationId="{C3C0D0F0-D0BE-1F20-3EC3-1A1EA7AC8F7E}"/>
          </ac:spMkLst>
        </pc:spChg>
        <pc:picChg chg="add mod">
          <ac:chgData name="Acerbis Alberto" userId="c43ce6ec-0a23-48ba-9f21-c9649b8c8391" providerId="ADAL" clId="{D85BB9B1-E332-4160-9964-916FBB0110D0}" dt="2025-04-23T14:56:17.802" v="1655" actId="1076"/>
          <ac:picMkLst>
            <pc:docMk/>
            <pc:sldMk cId="1365816273" sldId="268"/>
            <ac:picMk id="30" creationId="{816E0FB9-534E-EF7D-DF7A-1CEF862152A1}"/>
          </ac:picMkLst>
        </pc:picChg>
        <pc:picChg chg="add mod">
          <ac:chgData name="Acerbis Alberto" userId="c43ce6ec-0a23-48ba-9f21-c9649b8c8391" providerId="ADAL" clId="{D85BB9B1-E332-4160-9964-916FBB0110D0}" dt="2025-04-23T14:43:01.197" v="1505" actId="1076"/>
          <ac:picMkLst>
            <pc:docMk/>
            <pc:sldMk cId="1365816273" sldId="268"/>
            <ac:picMk id="4098" creationId="{9A3551FF-7B8B-95BA-FEEB-A4CB4EF6C9EB}"/>
          </ac:picMkLst>
        </pc:picChg>
        <pc:picChg chg="add mod">
          <ac:chgData name="Acerbis Alberto" userId="c43ce6ec-0a23-48ba-9f21-c9649b8c8391" providerId="ADAL" clId="{D85BB9B1-E332-4160-9964-916FBB0110D0}" dt="2025-04-23T14:45:45.113" v="1510" actId="1076"/>
          <ac:picMkLst>
            <pc:docMk/>
            <pc:sldMk cId="1365816273" sldId="268"/>
            <ac:picMk id="4100" creationId="{034F34CB-CD80-281F-691A-E72C23F35215}"/>
          </ac:picMkLst>
        </pc:picChg>
        <pc:picChg chg="add mod">
          <ac:chgData name="Acerbis Alberto" userId="c43ce6ec-0a23-48ba-9f21-c9649b8c8391" providerId="ADAL" clId="{D85BB9B1-E332-4160-9964-916FBB0110D0}" dt="2025-04-23T14:55:36.561" v="1650" actId="1076"/>
          <ac:picMkLst>
            <pc:docMk/>
            <pc:sldMk cId="1365816273" sldId="268"/>
            <ac:picMk id="4108" creationId="{C7A24D5E-7C1F-E02E-99AD-CD5EE8114998}"/>
          </ac:picMkLst>
        </pc:picChg>
        <pc:picChg chg="add mod">
          <ac:chgData name="Acerbis Alberto" userId="c43ce6ec-0a23-48ba-9f21-c9649b8c8391" providerId="ADAL" clId="{D85BB9B1-E332-4160-9964-916FBB0110D0}" dt="2025-04-23T14:57:33.396" v="1666" actId="1076"/>
          <ac:picMkLst>
            <pc:docMk/>
            <pc:sldMk cId="1365816273" sldId="268"/>
            <ac:picMk id="4119" creationId="{9659C24B-9365-39A9-EB6E-34FCBCD17784}"/>
          </ac:picMkLst>
        </pc:picChg>
        <pc:cxnChg chg="add mod">
          <ac:chgData name="Acerbis Alberto" userId="c43ce6ec-0a23-48ba-9f21-c9649b8c8391" providerId="ADAL" clId="{D85BB9B1-E332-4160-9964-916FBB0110D0}" dt="2025-04-23T14:45:57.420" v="1511" actId="11529"/>
          <ac:cxnSpMkLst>
            <pc:docMk/>
            <pc:sldMk cId="1365816273" sldId="268"/>
            <ac:cxnSpMk id="4" creationId="{83C1AE00-7072-C2D5-7911-77A5D90ACA8A}"/>
          </ac:cxnSpMkLst>
        </pc:cxnChg>
        <pc:cxnChg chg="add">
          <ac:chgData name="Acerbis Alberto" userId="c43ce6ec-0a23-48ba-9f21-c9649b8c8391" providerId="ADAL" clId="{D85BB9B1-E332-4160-9964-916FBB0110D0}" dt="2025-04-23T14:47:09.471" v="1527" actId="11529"/>
          <ac:cxnSpMkLst>
            <pc:docMk/>
            <pc:sldMk cId="1365816273" sldId="268"/>
            <ac:cxnSpMk id="8" creationId="{FED5E565-5D93-8250-52CA-C99D203D1958}"/>
          </ac:cxnSpMkLst>
        </pc:cxnChg>
        <pc:cxnChg chg="add">
          <ac:chgData name="Acerbis Alberto" userId="c43ce6ec-0a23-48ba-9f21-c9649b8c8391" providerId="ADAL" clId="{D85BB9B1-E332-4160-9964-916FBB0110D0}" dt="2025-04-23T14:47:33.321" v="1531" actId="11529"/>
          <ac:cxnSpMkLst>
            <pc:docMk/>
            <pc:sldMk cId="1365816273" sldId="268"/>
            <ac:cxnSpMk id="12" creationId="{FD12F982-FC1E-C056-3CAA-6D8A69D0B5C4}"/>
          </ac:cxnSpMkLst>
        </pc:cxnChg>
        <pc:cxnChg chg="add mod">
          <ac:chgData name="Acerbis Alberto" userId="c43ce6ec-0a23-48ba-9f21-c9649b8c8391" providerId="ADAL" clId="{D85BB9B1-E332-4160-9964-916FBB0110D0}" dt="2025-04-23T14:49:06.005" v="1554" actId="14100"/>
          <ac:cxnSpMkLst>
            <pc:docMk/>
            <pc:sldMk cId="1365816273" sldId="268"/>
            <ac:cxnSpMk id="17" creationId="{0123D60B-F422-8A16-AC4E-2F0C4A1C5AFD}"/>
          </ac:cxnSpMkLst>
        </pc:cxnChg>
        <pc:cxnChg chg="add mod">
          <ac:chgData name="Acerbis Alberto" userId="c43ce6ec-0a23-48ba-9f21-c9649b8c8391" providerId="ADAL" clId="{D85BB9B1-E332-4160-9964-916FBB0110D0}" dt="2025-04-23T14:55:15.037" v="1646" actId="1076"/>
          <ac:cxnSpMkLst>
            <pc:docMk/>
            <pc:sldMk cId="1365816273" sldId="268"/>
            <ac:cxnSpMk id="22" creationId="{D95E57DA-8158-50E4-25DF-FC7A9F5AA956}"/>
          </ac:cxnSpMkLst>
        </pc:cxnChg>
        <pc:cxnChg chg="add mod">
          <ac:chgData name="Acerbis Alberto" userId="c43ce6ec-0a23-48ba-9f21-c9649b8c8391" providerId="ADAL" clId="{D85BB9B1-E332-4160-9964-916FBB0110D0}" dt="2025-04-23T14:56:12.959" v="1654" actId="14100"/>
          <ac:cxnSpMkLst>
            <pc:docMk/>
            <pc:sldMk cId="1365816273" sldId="268"/>
            <ac:cxnSpMk id="4096" creationId="{D55DF8C8-EFCF-037F-EC5E-A55606001C46}"/>
          </ac:cxnSpMkLst>
        </pc:cxnChg>
        <pc:cxnChg chg="add">
          <ac:chgData name="Acerbis Alberto" userId="c43ce6ec-0a23-48ba-9f21-c9649b8c8391" providerId="ADAL" clId="{D85BB9B1-E332-4160-9964-916FBB0110D0}" dt="2025-04-23T14:55:44.647" v="1651" actId="11529"/>
          <ac:cxnSpMkLst>
            <pc:docMk/>
            <pc:sldMk cId="1365816273" sldId="268"/>
            <ac:cxnSpMk id="4112" creationId="{EAF8C383-EC45-4959-D597-F9904DBFA72F}"/>
          </ac:cxnSpMkLst>
        </pc:cxnChg>
        <pc:cxnChg chg="add mod">
          <ac:chgData name="Acerbis Alberto" userId="c43ce6ec-0a23-48ba-9f21-c9649b8c8391" providerId="ADAL" clId="{D85BB9B1-E332-4160-9964-916FBB0110D0}" dt="2025-04-23T14:56:03.869" v="1653" actId="1076"/>
          <ac:cxnSpMkLst>
            <pc:docMk/>
            <pc:sldMk cId="1365816273" sldId="268"/>
            <ac:cxnSpMk id="4114" creationId="{05625509-22E4-7E90-DB80-DBD34BA01B53}"/>
          </ac:cxnSpMkLst>
        </pc:cxnChg>
        <pc:cxnChg chg="add">
          <ac:chgData name="Acerbis Alberto" userId="c43ce6ec-0a23-48ba-9f21-c9649b8c8391" providerId="ADAL" clId="{D85BB9B1-E332-4160-9964-916FBB0110D0}" dt="2025-04-23T14:56:29.263" v="1656" actId="11529"/>
          <ac:cxnSpMkLst>
            <pc:docMk/>
            <pc:sldMk cId="1365816273" sldId="268"/>
            <ac:cxnSpMk id="4118" creationId="{E69BD4C3-7616-4809-3247-D4956D1A1753}"/>
          </ac:cxnSpMkLst>
        </pc:cxnChg>
      </pc:sldChg>
      <pc:sldChg chg="addSp modSp add mod">
        <pc:chgData name="Acerbis Alberto" userId="c43ce6ec-0a23-48ba-9f21-c9649b8c8391" providerId="ADAL" clId="{D85BB9B1-E332-4160-9964-916FBB0110D0}" dt="2025-04-23T14:37:05.683" v="1419" actId="1076"/>
        <pc:sldMkLst>
          <pc:docMk/>
          <pc:sldMk cId="2153905542" sldId="269"/>
        </pc:sldMkLst>
        <pc:spChg chg="mod">
          <ac:chgData name="Acerbis Alberto" userId="c43ce6ec-0a23-48ba-9f21-c9649b8c8391" providerId="ADAL" clId="{D85BB9B1-E332-4160-9964-916FBB0110D0}" dt="2025-04-23T14:34:28.999" v="1401" actId="122"/>
          <ac:spMkLst>
            <pc:docMk/>
            <pc:sldMk cId="2153905542" sldId="269"/>
            <ac:spMk id="2" creationId="{3D8175E5-BF6F-54DD-A87A-B6A8F26AB76D}"/>
          </ac:spMkLst>
        </pc:spChg>
        <pc:picChg chg="add mod">
          <ac:chgData name="Acerbis Alberto" userId="c43ce6ec-0a23-48ba-9f21-c9649b8c8391" providerId="ADAL" clId="{D85BB9B1-E332-4160-9964-916FBB0110D0}" dt="2025-04-23T14:37:00.155" v="1417" actId="1076"/>
          <ac:picMkLst>
            <pc:docMk/>
            <pc:sldMk cId="2153905542" sldId="269"/>
            <ac:picMk id="3074" creationId="{BC014CE0-2DA0-7AA6-C237-2786D2BB7100}"/>
          </ac:picMkLst>
        </pc:picChg>
        <pc:picChg chg="add mod">
          <ac:chgData name="Acerbis Alberto" userId="c43ce6ec-0a23-48ba-9f21-c9649b8c8391" providerId="ADAL" clId="{D85BB9B1-E332-4160-9964-916FBB0110D0}" dt="2025-04-23T14:37:05.683" v="1419" actId="1076"/>
          <ac:picMkLst>
            <pc:docMk/>
            <pc:sldMk cId="2153905542" sldId="269"/>
            <ac:picMk id="3076" creationId="{2DD253D9-EEBB-0B67-B11F-9B4C6143A0D9}"/>
          </ac:picMkLst>
        </pc:picChg>
        <pc:picChg chg="add mod">
          <ac:chgData name="Acerbis Alberto" userId="c43ce6ec-0a23-48ba-9f21-c9649b8c8391" providerId="ADAL" clId="{D85BB9B1-E332-4160-9964-916FBB0110D0}" dt="2025-04-23T14:36:51.664" v="1415" actId="1076"/>
          <ac:picMkLst>
            <pc:docMk/>
            <pc:sldMk cId="2153905542" sldId="269"/>
            <ac:picMk id="3078" creationId="{2EF622E5-9598-C315-894B-3E2E4DCE6E40}"/>
          </ac:picMkLst>
        </pc:picChg>
      </pc:sldChg>
      <pc:sldChg chg="addSp delSp modSp add del mod">
        <pc:chgData name="Acerbis Alberto" userId="c43ce6ec-0a23-48ba-9f21-c9649b8c8391" providerId="ADAL" clId="{D85BB9B1-E332-4160-9964-916FBB0110D0}" dt="2025-05-09T08:18:16.687" v="3089" actId="47"/>
        <pc:sldMkLst>
          <pc:docMk/>
          <pc:sldMk cId="1131123632" sldId="270"/>
        </pc:sldMkLst>
      </pc:sldChg>
      <pc:sldChg chg="addSp delSp modSp add mod modClrScheme delAnim modAnim chgLayout">
        <pc:chgData name="Acerbis Alberto" userId="c43ce6ec-0a23-48ba-9f21-c9649b8c8391" providerId="ADAL" clId="{D85BB9B1-E332-4160-9964-916FBB0110D0}" dt="2025-05-09T08:13:58.292" v="3067" actId="1076"/>
        <pc:sldMkLst>
          <pc:docMk/>
          <pc:sldMk cId="745112422" sldId="271"/>
        </pc:sldMkLst>
        <pc:spChg chg="mod">
          <ac:chgData name="Acerbis Alberto" userId="c43ce6ec-0a23-48ba-9f21-c9649b8c8391" providerId="ADAL" clId="{D85BB9B1-E332-4160-9964-916FBB0110D0}" dt="2025-05-09T08:12:36.305" v="3057" actId="26606"/>
          <ac:spMkLst>
            <pc:docMk/>
            <pc:sldMk cId="745112422" sldId="271"/>
            <ac:spMk id="2" creationId="{17746829-45F1-23CE-E213-25AC83EE1CBD}"/>
          </ac:spMkLst>
        </pc:spChg>
        <pc:spChg chg="del">
          <ac:chgData name="Acerbis Alberto" userId="c43ce6ec-0a23-48ba-9f21-c9649b8c8391" providerId="ADAL" clId="{D85BB9B1-E332-4160-9964-916FBB0110D0}" dt="2025-05-09T08:12:13.440" v="3049" actId="478"/>
          <ac:spMkLst>
            <pc:docMk/>
            <pc:sldMk cId="745112422" sldId="271"/>
            <ac:spMk id="4" creationId="{87BD58F6-D8A0-317F-F009-566B7DDAFEB2}"/>
          </ac:spMkLst>
        </pc:spChg>
        <pc:spChg chg="del">
          <ac:chgData name="Acerbis Alberto" userId="c43ce6ec-0a23-48ba-9f21-c9649b8c8391" providerId="ADAL" clId="{D85BB9B1-E332-4160-9964-916FBB0110D0}" dt="2025-05-09T08:12:14.391" v="3050" actId="478"/>
          <ac:spMkLst>
            <pc:docMk/>
            <pc:sldMk cId="745112422" sldId="271"/>
            <ac:spMk id="5" creationId="{C7F219EE-3A40-9FD6-FFBC-0FD5FE704A1A}"/>
          </ac:spMkLst>
        </pc:spChg>
        <pc:spChg chg="del">
          <ac:chgData name="Acerbis Alberto" userId="c43ce6ec-0a23-48ba-9f21-c9649b8c8391" providerId="ADAL" clId="{D85BB9B1-E332-4160-9964-916FBB0110D0}" dt="2025-05-09T08:12:15.258" v="3051" actId="478"/>
          <ac:spMkLst>
            <pc:docMk/>
            <pc:sldMk cId="745112422" sldId="271"/>
            <ac:spMk id="6" creationId="{D65EF392-68FA-6A33-DD18-C3B0195CDD56}"/>
          </ac:spMkLst>
        </pc:spChg>
        <pc:spChg chg="del">
          <ac:chgData name="Acerbis Alberto" userId="c43ce6ec-0a23-48ba-9f21-c9649b8c8391" providerId="ADAL" clId="{D85BB9B1-E332-4160-9964-916FBB0110D0}" dt="2025-05-09T08:12:16.104" v="3052" actId="478"/>
          <ac:spMkLst>
            <pc:docMk/>
            <pc:sldMk cId="745112422" sldId="271"/>
            <ac:spMk id="7" creationId="{CE02B148-FD2D-611F-BCEE-9B013ACCBB83}"/>
          </ac:spMkLst>
        </pc:spChg>
        <pc:spChg chg="del">
          <ac:chgData name="Acerbis Alberto" userId="c43ce6ec-0a23-48ba-9f21-c9649b8c8391" providerId="ADAL" clId="{D85BB9B1-E332-4160-9964-916FBB0110D0}" dt="2025-05-09T08:12:18.309" v="3055" actId="478"/>
          <ac:spMkLst>
            <pc:docMk/>
            <pc:sldMk cId="745112422" sldId="271"/>
            <ac:spMk id="8" creationId="{DE6FBD0D-F3E9-7A6E-68B2-A19DADEC0D8A}"/>
          </ac:spMkLst>
        </pc:spChg>
        <pc:spChg chg="del">
          <ac:chgData name="Acerbis Alberto" userId="c43ce6ec-0a23-48ba-9f21-c9649b8c8391" providerId="ADAL" clId="{D85BB9B1-E332-4160-9964-916FBB0110D0}" dt="2025-05-09T08:12:16.809" v="3053" actId="478"/>
          <ac:spMkLst>
            <pc:docMk/>
            <pc:sldMk cId="745112422" sldId="271"/>
            <ac:spMk id="9" creationId="{103F3DC0-AAC9-0227-303F-348FC4257159}"/>
          </ac:spMkLst>
        </pc:spChg>
        <pc:spChg chg="del">
          <ac:chgData name="Acerbis Alberto" userId="c43ce6ec-0a23-48ba-9f21-c9649b8c8391" providerId="ADAL" clId="{D85BB9B1-E332-4160-9964-916FBB0110D0}" dt="2025-05-09T08:12:17.513" v="3054" actId="478"/>
          <ac:spMkLst>
            <pc:docMk/>
            <pc:sldMk cId="745112422" sldId="271"/>
            <ac:spMk id="10" creationId="{ACB267E5-E0CD-70A9-25B7-742BF44EA3C1}"/>
          </ac:spMkLst>
        </pc:spChg>
        <pc:spChg chg="add mod">
          <ac:chgData name="Acerbis Alberto" userId="c43ce6ec-0a23-48ba-9f21-c9649b8c8391" providerId="ADAL" clId="{D85BB9B1-E332-4160-9964-916FBB0110D0}" dt="2025-05-09T08:13:58.292" v="3067" actId="1076"/>
          <ac:spMkLst>
            <pc:docMk/>
            <pc:sldMk cId="745112422" sldId="271"/>
            <ac:spMk id="11" creationId="{87E6B9BA-AF71-C792-840B-09302372590E}"/>
          </ac:spMkLst>
        </pc:spChg>
        <pc:picChg chg="add mod ord">
          <ac:chgData name="Acerbis Alberto" userId="c43ce6ec-0a23-48ba-9f21-c9649b8c8391" providerId="ADAL" clId="{D85BB9B1-E332-4160-9964-916FBB0110D0}" dt="2025-05-09T08:12:43.432" v="3058" actId="27614"/>
          <ac:picMkLst>
            <pc:docMk/>
            <pc:sldMk cId="745112422" sldId="271"/>
            <ac:picMk id="3" creationId="{EBCDBF6D-DB84-C306-29B7-7C5F4990FFED}"/>
          </ac:picMkLst>
        </pc:picChg>
      </pc:sldChg>
      <pc:sldChg chg="addSp delSp modSp add mod ord delAnim modAnim">
        <pc:chgData name="Acerbis Alberto" userId="c43ce6ec-0a23-48ba-9f21-c9649b8c8391" providerId="ADAL" clId="{D85BB9B1-E332-4160-9964-916FBB0110D0}" dt="2025-05-09T08:18:48.036" v="3095" actId="207"/>
        <pc:sldMkLst>
          <pc:docMk/>
          <pc:sldMk cId="3449070464" sldId="272"/>
        </pc:sldMkLst>
        <pc:spChg chg="mod">
          <ac:chgData name="Acerbis Alberto" userId="c43ce6ec-0a23-48ba-9f21-c9649b8c8391" providerId="ADAL" clId="{D85BB9B1-E332-4160-9964-916FBB0110D0}" dt="2025-05-02T16:33:11.869" v="2361" actId="20577"/>
          <ac:spMkLst>
            <pc:docMk/>
            <pc:sldMk cId="3449070464" sldId="272"/>
            <ac:spMk id="2" creationId="{4004B821-E6D6-D1F1-63AA-480FAE88169C}"/>
          </ac:spMkLst>
        </pc:spChg>
        <pc:spChg chg="add mod">
          <ac:chgData name="Acerbis Alberto" userId="c43ce6ec-0a23-48ba-9f21-c9649b8c8391" providerId="ADAL" clId="{D85BB9B1-E332-4160-9964-916FBB0110D0}" dt="2025-05-09T08:18:48.036" v="3095" actId="207"/>
          <ac:spMkLst>
            <pc:docMk/>
            <pc:sldMk cId="3449070464" sldId="272"/>
            <ac:spMk id="5" creationId="{2B26B88A-2B17-B308-3D7B-B83891126824}"/>
          </ac:spMkLst>
        </pc:spChg>
        <pc:spChg chg="add">
          <ac:chgData name="Acerbis Alberto" userId="c43ce6ec-0a23-48ba-9f21-c9649b8c8391" providerId="ADAL" clId="{D85BB9B1-E332-4160-9964-916FBB0110D0}" dt="2025-05-02T14:56:20.299" v="2156"/>
          <ac:spMkLst>
            <pc:docMk/>
            <pc:sldMk cId="3449070464" sldId="272"/>
            <ac:spMk id="7" creationId="{EEE656DE-BDAF-AD2B-D45E-2DFAA7096980}"/>
          </ac:spMkLst>
        </pc:spChg>
        <pc:spChg chg="add mod">
          <ac:chgData name="Acerbis Alberto" userId="c43ce6ec-0a23-48ba-9f21-c9649b8c8391" providerId="ADAL" clId="{D85BB9B1-E332-4160-9964-916FBB0110D0}" dt="2025-05-02T14:56:31.267" v="2157"/>
          <ac:spMkLst>
            <pc:docMk/>
            <pc:sldMk cId="3449070464" sldId="272"/>
            <ac:spMk id="8" creationId="{C33CA3FC-9124-5F52-9116-911B39883157}"/>
          </ac:spMkLst>
        </pc:spChg>
        <pc:picChg chg="add mod">
          <ac:chgData name="Acerbis Alberto" userId="c43ce6ec-0a23-48ba-9f21-c9649b8c8391" providerId="ADAL" clId="{D85BB9B1-E332-4160-9964-916FBB0110D0}" dt="2025-05-02T14:58:18.759" v="2177" actId="1076"/>
          <ac:picMkLst>
            <pc:docMk/>
            <pc:sldMk cId="3449070464" sldId="272"/>
            <ac:picMk id="10" creationId="{369F7E2D-F30C-3F84-2E57-782ADE6196A1}"/>
          </ac:picMkLst>
        </pc:picChg>
      </pc:sldChg>
      <pc:sldChg chg="addSp delSp modSp add mod modAnim">
        <pc:chgData name="Acerbis Alberto" userId="c43ce6ec-0a23-48ba-9f21-c9649b8c8391" providerId="ADAL" clId="{D85BB9B1-E332-4160-9964-916FBB0110D0}" dt="2025-05-09T08:18:54.529" v="3096" actId="207"/>
        <pc:sldMkLst>
          <pc:docMk/>
          <pc:sldMk cId="1227399423" sldId="273"/>
        </pc:sldMkLst>
        <pc:spChg chg="mod">
          <ac:chgData name="Acerbis Alberto" userId="c43ce6ec-0a23-48ba-9f21-c9649b8c8391" providerId="ADAL" clId="{D85BB9B1-E332-4160-9964-916FBB0110D0}" dt="2025-05-02T16:33:16.413" v="2366" actId="20577"/>
          <ac:spMkLst>
            <pc:docMk/>
            <pc:sldMk cId="1227399423" sldId="273"/>
            <ac:spMk id="2" creationId="{8FC6C641-FF1C-9BBC-D408-D7AD8010D919}"/>
          </ac:spMkLst>
        </pc:spChg>
        <pc:spChg chg="add mod">
          <ac:chgData name="Acerbis Alberto" userId="c43ce6ec-0a23-48ba-9f21-c9649b8c8391" providerId="ADAL" clId="{D85BB9B1-E332-4160-9964-916FBB0110D0}" dt="2025-05-09T08:18:54.529" v="3096" actId="207"/>
          <ac:spMkLst>
            <pc:docMk/>
            <pc:sldMk cId="1227399423" sldId="273"/>
            <ac:spMk id="7" creationId="{2E8EE6DC-05C6-1BB0-F733-BF7B2ADAD3EC}"/>
          </ac:spMkLst>
        </pc:spChg>
        <pc:picChg chg="add mod">
          <ac:chgData name="Acerbis Alberto" userId="c43ce6ec-0a23-48ba-9f21-c9649b8c8391" providerId="ADAL" clId="{D85BB9B1-E332-4160-9964-916FBB0110D0}" dt="2025-05-02T16:32:34.191" v="2354" actId="1076"/>
          <ac:picMkLst>
            <pc:docMk/>
            <pc:sldMk cId="1227399423" sldId="273"/>
            <ac:picMk id="4" creationId="{CD9FDF59-972D-6522-0837-2046EEDD7B98}"/>
          </ac:picMkLst>
        </pc:picChg>
      </pc:sldChg>
      <pc:sldChg chg="addSp delSp modSp add mod modClrScheme chgLayout">
        <pc:chgData name="Acerbis Alberto" userId="c43ce6ec-0a23-48ba-9f21-c9649b8c8391" providerId="ADAL" clId="{D85BB9B1-E332-4160-9964-916FBB0110D0}" dt="2025-05-02T16:51:07.923" v="2979" actId="20577"/>
        <pc:sldMkLst>
          <pc:docMk/>
          <pc:sldMk cId="811611526" sldId="274"/>
        </pc:sldMkLst>
        <pc:spChg chg="mod">
          <ac:chgData name="Acerbis Alberto" userId="c43ce6ec-0a23-48ba-9f21-c9649b8c8391" providerId="ADAL" clId="{D85BB9B1-E332-4160-9964-916FBB0110D0}" dt="2025-05-02T16:34:43.906" v="2386" actId="26606"/>
          <ac:spMkLst>
            <pc:docMk/>
            <pc:sldMk cId="811611526" sldId="274"/>
            <ac:spMk id="2" creationId="{35067B95-BFD0-D63C-A954-57E105C7D5D2}"/>
          </ac:spMkLst>
        </pc:spChg>
        <pc:spChg chg="mod">
          <ac:chgData name="Acerbis Alberto" userId="c43ce6ec-0a23-48ba-9f21-c9649b8c8391" providerId="ADAL" clId="{D85BB9B1-E332-4160-9964-916FBB0110D0}" dt="2025-05-02T16:51:07.923" v="2979" actId="20577"/>
          <ac:spMkLst>
            <pc:docMk/>
            <pc:sldMk cId="811611526" sldId="274"/>
            <ac:spMk id="7" creationId="{F67CE740-E7C9-2026-A6CE-FA1D5FB974D9}"/>
          </ac:spMkLst>
        </pc:spChg>
        <pc:picChg chg="add mod">
          <ac:chgData name="Acerbis Alberto" userId="c43ce6ec-0a23-48ba-9f21-c9649b8c8391" providerId="ADAL" clId="{D85BB9B1-E332-4160-9964-916FBB0110D0}" dt="2025-05-02T16:34:47.571" v="2387" actId="1076"/>
          <ac:picMkLst>
            <pc:docMk/>
            <pc:sldMk cId="811611526" sldId="274"/>
            <ac:picMk id="5" creationId="{B5B241B3-9857-1D55-5C8B-6572146AC995}"/>
          </ac:picMkLst>
        </pc:picChg>
      </pc:sldChg>
      <pc:sldChg chg="addSp delSp modSp add mod delAnim">
        <pc:chgData name="Acerbis Alberto" userId="c43ce6ec-0a23-48ba-9f21-c9649b8c8391" providerId="ADAL" clId="{D85BB9B1-E332-4160-9964-916FBB0110D0}" dt="2025-05-02T16:55:14.565" v="3043" actId="20577"/>
        <pc:sldMkLst>
          <pc:docMk/>
          <pc:sldMk cId="2767761610" sldId="275"/>
        </pc:sldMkLst>
        <pc:spChg chg="mod">
          <ac:chgData name="Acerbis Alberto" userId="c43ce6ec-0a23-48ba-9f21-c9649b8c8391" providerId="ADAL" clId="{D85BB9B1-E332-4160-9964-916FBB0110D0}" dt="2025-05-02T16:55:14.565" v="3043" actId="20577"/>
          <ac:spMkLst>
            <pc:docMk/>
            <pc:sldMk cId="2767761610" sldId="275"/>
            <ac:spMk id="2" creationId="{3844B052-7423-DB75-46F7-DB8FA7E1546E}"/>
          </ac:spMkLst>
        </pc:spChg>
        <pc:spChg chg="add mod">
          <ac:chgData name="Acerbis Alberto" userId="c43ce6ec-0a23-48ba-9f21-c9649b8c8391" providerId="ADAL" clId="{D85BB9B1-E332-4160-9964-916FBB0110D0}" dt="2025-05-02T16:54:58.282" v="3019" actId="1076"/>
          <ac:spMkLst>
            <pc:docMk/>
            <pc:sldMk cId="2767761610" sldId="275"/>
            <ac:spMk id="3" creationId="{D4792357-1E30-4073-E21C-3B58C78E11A6}"/>
          </ac:spMkLst>
        </pc:spChg>
        <pc:spChg chg="add mod">
          <ac:chgData name="Acerbis Alberto" userId="c43ce6ec-0a23-48ba-9f21-c9649b8c8391" providerId="ADAL" clId="{D85BB9B1-E332-4160-9964-916FBB0110D0}" dt="2025-05-02T16:55:02.005" v="3020" actId="1076"/>
          <ac:spMkLst>
            <pc:docMk/>
            <pc:sldMk cId="2767761610" sldId="275"/>
            <ac:spMk id="9" creationId="{106F5D87-8C3E-A5C7-CBD4-0B9EEA95DC79}"/>
          </ac:spMkLst>
        </pc:spChg>
        <pc:picChg chg="add mod">
          <ac:chgData name="Acerbis Alberto" userId="c43ce6ec-0a23-48ba-9f21-c9649b8c8391" providerId="ADAL" clId="{D85BB9B1-E332-4160-9964-916FBB0110D0}" dt="2025-05-02T16:54:58.282" v="3019" actId="1076"/>
          <ac:picMkLst>
            <pc:docMk/>
            <pc:sldMk cId="2767761610" sldId="275"/>
            <ac:picMk id="4" creationId="{3A3321FD-FABF-C0FB-DA1A-C6B1E8A2C66B}"/>
          </ac:picMkLst>
        </pc:picChg>
        <pc:picChg chg="add mod">
          <ac:chgData name="Acerbis Alberto" userId="c43ce6ec-0a23-48ba-9f21-c9649b8c8391" providerId="ADAL" clId="{D85BB9B1-E332-4160-9964-916FBB0110D0}" dt="2025-05-02T16:55:02.005" v="3020" actId="1076"/>
          <ac:picMkLst>
            <pc:docMk/>
            <pc:sldMk cId="2767761610" sldId="275"/>
            <ac:picMk id="8" creationId="{87391C22-9FE6-9FA9-2675-0460904DDCA2}"/>
          </ac:picMkLst>
        </pc:picChg>
      </pc:sldChg>
      <pc:sldChg chg="addSp delSp modSp add mod delAnim">
        <pc:chgData name="Acerbis Alberto" userId="c43ce6ec-0a23-48ba-9f21-c9649b8c8391" providerId="ADAL" clId="{D85BB9B1-E332-4160-9964-916FBB0110D0}" dt="2025-05-09T08:16:43.706" v="3088" actId="207"/>
        <pc:sldMkLst>
          <pc:docMk/>
          <pc:sldMk cId="4097610763" sldId="276"/>
        </pc:sldMkLst>
        <pc:spChg chg="del">
          <ac:chgData name="Acerbis Alberto" userId="c43ce6ec-0a23-48ba-9f21-c9649b8c8391" providerId="ADAL" clId="{D85BB9B1-E332-4160-9964-916FBB0110D0}" dt="2025-05-09T08:16:19.795" v="3077" actId="478"/>
          <ac:spMkLst>
            <pc:docMk/>
            <pc:sldMk cId="4097610763" sldId="276"/>
            <ac:spMk id="2" creationId="{53B43714-B24B-9962-5F2B-F7F3788DAEB6}"/>
          </ac:spMkLst>
        </pc:spChg>
        <pc:spChg chg="del">
          <ac:chgData name="Acerbis Alberto" userId="c43ce6ec-0a23-48ba-9f21-c9649b8c8391" providerId="ADAL" clId="{D85BB9B1-E332-4160-9964-916FBB0110D0}" dt="2025-05-09T08:16:22.632" v="3079" actId="478"/>
          <ac:spMkLst>
            <pc:docMk/>
            <pc:sldMk cId="4097610763" sldId="276"/>
            <ac:spMk id="4" creationId="{79367D97-B3C0-96F7-484F-C0AA211E70CA}"/>
          </ac:spMkLst>
        </pc:spChg>
        <pc:spChg chg="del">
          <ac:chgData name="Acerbis Alberto" userId="c43ce6ec-0a23-48ba-9f21-c9649b8c8391" providerId="ADAL" clId="{D85BB9B1-E332-4160-9964-916FBB0110D0}" dt="2025-05-09T08:16:23.307" v="3080" actId="478"/>
          <ac:spMkLst>
            <pc:docMk/>
            <pc:sldMk cId="4097610763" sldId="276"/>
            <ac:spMk id="5" creationId="{54985812-7D28-56CC-42F1-24D1AF3956C0}"/>
          </ac:spMkLst>
        </pc:spChg>
        <pc:spChg chg="del">
          <ac:chgData name="Acerbis Alberto" userId="c43ce6ec-0a23-48ba-9f21-c9649b8c8391" providerId="ADAL" clId="{D85BB9B1-E332-4160-9964-916FBB0110D0}" dt="2025-05-09T08:16:27.068" v="3084" actId="478"/>
          <ac:spMkLst>
            <pc:docMk/>
            <pc:sldMk cId="4097610763" sldId="276"/>
            <ac:spMk id="6" creationId="{E37C7F8F-4E7B-725A-DE05-CDC148D68B64}"/>
          </ac:spMkLst>
        </pc:spChg>
        <pc:spChg chg="del">
          <ac:chgData name="Acerbis Alberto" userId="c43ce6ec-0a23-48ba-9f21-c9649b8c8391" providerId="ADAL" clId="{D85BB9B1-E332-4160-9964-916FBB0110D0}" dt="2025-05-09T08:16:25.432" v="3082" actId="478"/>
          <ac:spMkLst>
            <pc:docMk/>
            <pc:sldMk cId="4097610763" sldId="276"/>
            <ac:spMk id="7" creationId="{B24777A0-957D-2E25-C054-2F921AF4B268}"/>
          </ac:spMkLst>
        </pc:spChg>
        <pc:spChg chg="del">
          <ac:chgData name="Acerbis Alberto" userId="c43ce6ec-0a23-48ba-9f21-c9649b8c8391" providerId="ADAL" clId="{D85BB9B1-E332-4160-9964-916FBB0110D0}" dt="2025-05-09T08:16:27.823" v="3085" actId="478"/>
          <ac:spMkLst>
            <pc:docMk/>
            <pc:sldMk cId="4097610763" sldId="276"/>
            <ac:spMk id="8" creationId="{2F91F107-5EE8-00A5-DB42-4FCDE8741C2F}"/>
          </ac:spMkLst>
        </pc:spChg>
        <pc:spChg chg="del mod">
          <ac:chgData name="Acerbis Alberto" userId="c43ce6ec-0a23-48ba-9f21-c9649b8c8391" providerId="ADAL" clId="{D85BB9B1-E332-4160-9964-916FBB0110D0}" dt="2025-05-09T08:16:26.176" v="3083" actId="478"/>
          <ac:spMkLst>
            <pc:docMk/>
            <pc:sldMk cId="4097610763" sldId="276"/>
            <ac:spMk id="9" creationId="{690C3F62-FA6C-954C-9448-0FE05CB87A1D}"/>
          </ac:spMkLst>
        </pc:spChg>
        <pc:spChg chg="del">
          <ac:chgData name="Acerbis Alberto" userId="c43ce6ec-0a23-48ba-9f21-c9649b8c8391" providerId="ADAL" clId="{D85BB9B1-E332-4160-9964-916FBB0110D0}" dt="2025-05-09T08:16:28.615" v="3086" actId="478"/>
          <ac:spMkLst>
            <pc:docMk/>
            <pc:sldMk cId="4097610763" sldId="276"/>
            <ac:spMk id="10" creationId="{A1AF063E-3458-CE39-2682-C6B64731B343}"/>
          </ac:spMkLst>
        </pc:spChg>
        <pc:spChg chg="add del mod">
          <ac:chgData name="Acerbis Alberto" userId="c43ce6ec-0a23-48ba-9f21-c9649b8c8391" providerId="ADAL" clId="{D85BB9B1-E332-4160-9964-916FBB0110D0}" dt="2025-05-09T08:16:21.908" v="3078" actId="478"/>
          <ac:spMkLst>
            <pc:docMk/>
            <pc:sldMk cId="4097610763" sldId="276"/>
            <ac:spMk id="11" creationId="{09394EEB-9FBA-E669-ABB2-6461D71877AA}"/>
          </ac:spMkLst>
        </pc:spChg>
        <pc:spChg chg="add mod">
          <ac:chgData name="Acerbis Alberto" userId="c43ce6ec-0a23-48ba-9f21-c9649b8c8391" providerId="ADAL" clId="{D85BB9B1-E332-4160-9964-916FBB0110D0}" dt="2025-05-09T08:16:37.476" v="3087"/>
          <ac:spMkLst>
            <pc:docMk/>
            <pc:sldMk cId="4097610763" sldId="276"/>
            <ac:spMk id="12" creationId="{C9EAD24D-3387-54DE-2638-CAD3A36DC9F8}"/>
          </ac:spMkLst>
        </pc:spChg>
        <pc:spChg chg="add mod">
          <ac:chgData name="Acerbis Alberto" userId="c43ce6ec-0a23-48ba-9f21-c9649b8c8391" providerId="ADAL" clId="{D85BB9B1-E332-4160-9964-916FBB0110D0}" dt="2025-05-09T08:16:43.706" v="3088" actId="207"/>
          <ac:spMkLst>
            <pc:docMk/>
            <pc:sldMk cId="4097610763" sldId="276"/>
            <ac:spMk id="14" creationId="{B4D6DE19-C612-C9D1-BFE8-E3267E54315B}"/>
          </ac:spMkLst>
        </pc:spChg>
        <pc:picChg chg="add mod">
          <ac:chgData name="Acerbis Alberto" userId="c43ce6ec-0a23-48ba-9f21-c9649b8c8391" providerId="ADAL" clId="{D85BB9B1-E332-4160-9964-916FBB0110D0}" dt="2025-05-09T08:16:37.476" v="3087"/>
          <ac:picMkLst>
            <pc:docMk/>
            <pc:sldMk cId="4097610763" sldId="276"/>
            <ac:picMk id="13" creationId="{DC88040F-DDAA-84B2-EEDE-1C9CEA24E09C}"/>
          </ac:picMkLst>
        </pc:picChg>
      </pc:sldChg>
      <pc:sldChg chg="addSp delSp modSp add mod delAnim modAnim">
        <pc:chgData name="Acerbis Alberto" userId="c43ce6ec-0a23-48ba-9f21-c9649b8c8391" providerId="ADAL" clId="{D85BB9B1-E332-4160-9964-916FBB0110D0}" dt="2025-05-09T08:15:44.924" v="3075" actId="1076"/>
        <pc:sldMkLst>
          <pc:docMk/>
          <pc:sldMk cId="1143003696" sldId="277"/>
        </pc:sldMkLst>
        <pc:spChg chg="mod">
          <ac:chgData name="Acerbis Alberto" userId="c43ce6ec-0a23-48ba-9f21-c9649b8c8391" providerId="ADAL" clId="{D85BB9B1-E332-4160-9964-916FBB0110D0}" dt="2025-05-09T08:13:48.353" v="3066" actId="14100"/>
          <ac:spMkLst>
            <pc:docMk/>
            <pc:sldMk cId="1143003696" sldId="277"/>
            <ac:spMk id="2" creationId="{175C6FC3-4696-F698-7E35-FD4DC79650FD}"/>
          </ac:spMkLst>
        </pc:spChg>
        <pc:spChg chg="add mod">
          <ac:chgData name="Acerbis Alberto" userId="c43ce6ec-0a23-48ba-9f21-c9649b8c8391" providerId="ADAL" clId="{D85BB9B1-E332-4160-9964-916FBB0110D0}" dt="2025-05-09T08:15:44.924" v="3075" actId="1076"/>
          <ac:spMkLst>
            <pc:docMk/>
            <pc:sldMk cId="1143003696" sldId="277"/>
            <ac:spMk id="4" creationId="{AF6283F2-36A1-6BAA-3299-F66708EF196C}"/>
          </ac:spMkLst>
        </pc:spChg>
        <pc:spChg chg="add mod ord">
          <ac:chgData name="Acerbis Alberto" userId="c43ce6ec-0a23-48ba-9f21-c9649b8c8391" providerId="ADAL" clId="{D85BB9B1-E332-4160-9964-916FBB0110D0}" dt="2025-05-09T08:14:59.822" v="3071" actId="1076"/>
          <ac:spMkLst>
            <pc:docMk/>
            <pc:sldMk cId="1143003696" sldId="277"/>
            <ac:spMk id="5" creationId="{DBA30D8E-8223-BA8F-0984-54D2D7915632}"/>
          </ac:spMkLst>
        </pc:spChg>
        <pc:spChg chg="del mod">
          <ac:chgData name="Acerbis Alberto" userId="c43ce6ec-0a23-48ba-9f21-c9649b8c8391" providerId="ADAL" clId="{D85BB9B1-E332-4160-9964-916FBB0110D0}" dt="2025-05-09T08:13:21.135" v="3061" actId="478"/>
          <ac:spMkLst>
            <pc:docMk/>
            <pc:sldMk cId="1143003696" sldId="277"/>
            <ac:spMk id="11" creationId="{09271514-495E-3F30-4433-BB253DE18300}"/>
          </ac:spMkLst>
        </pc:spChg>
        <pc:picChg chg="del">
          <ac:chgData name="Acerbis Alberto" userId="c43ce6ec-0a23-48ba-9f21-c9649b8c8391" providerId="ADAL" clId="{D85BB9B1-E332-4160-9964-916FBB0110D0}" dt="2025-05-09T08:13:21.849" v="3062" actId="478"/>
          <ac:picMkLst>
            <pc:docMk/>
            <pc:sldMk cId="1143003696" sldId="277"/>
            <ac:picMk id="3" creationId="{74044C4A-97F5-6606-1FCF-BE1D69AAE7E6}"/>
          </ac:picMkLst>
        </pc:picChg>
        <pc:picChg chg="add mod">
          <ac:chgData name="Acerbis Alberto" userId="c43ce6ec-0a23-48ba-9f21-c9649b8c8391" providerId="ADAL" clId="{D85BB9B1-E332-4160-9964-916FBB0110D0}" dt="2025-05-09T08:14:47.026" v="3070" actId="1076"/>
          <ac:picMkLst>
            <pc:docMk/>
            <pc:sldMk cId="1143003696" sldId="277"/>
            <ac:picMk id="6" creationId="{131470CC-2A54-2499-C13D-110D96A10B58}"/>
          </ac:picMkLst>
        </pc:picChg>
      </pc:sldChg>
      <pc:sldChg chg="add">
        <pc:chgData name="Acerbis Alberto" userId="c43ce6ec-0a23-48ba-9f21-c9649b8c8391" providerId="ADAL" clId="{D85BB9B1-E332-4160-9964-916FBB0110D0}" dt="2025-05-09T08:16:15.407" v="3076" actId="2890"/>
        <pc:sldMkLst>
          <pc:docMk/>
          <pc:sldMk cId="397040775" sldId="278"/>
        </pc:sldMkLst>
      </pc:sldChg>
      <pc:sldChg chg="addSp delSp modSp add mod modAnim">
        <pc:chgData name="Acerbis Alberto" userId="c43ce6ec-0a23-48ba-9f21-c9649b8c8391" providerId="ADAL" clId="{D85BB9B1-E332-4160-9964-916FBB0110D0}" dt="2025-05-09T22:38:51.593" v="3248" actId="27636"/>
        <pc:sldMkLst>
          <pc:docMk/>
          <pc:sldMk cId="2348708649" sldId="279"/>
        </pc:sldMkLst>
        <pc:spChg chg="del">
          <ac:chgData name="Acerbis Alberto" userId="c43ce6ec-0a23-48ba-9f21-c9649b8c8391" providerId="ADAL" clId="{D85BB9B1-E332-4160-9964-916FBB0110D0}" dt="2025-05-09T22:35:50.382" v="3141" actId="478"/>
          <ac:spMkLst>
            <pc:docMk/>
            <pc:sldMk cId="2348708649" sldId="279"/>
            <ac:spMk id="2" creationId="{C1639F90-4BC7-0BE8-77D8-E934C16B86E0}"/>
          </ac:spMkLst>
        </pc:spChg>
        <pc:spChg chg="add mod">
          <ac:chgData name="Acerbis Alberto" userId="c43ce6ec-0a23-48ba-9f21-c9649b8c8391" providerId="ADAL" clId="{D85BB9B1-E332-4160-9964-916FBB0110D0}" dt="2025-05-09T22:38:51.593" v="3248" actId="27636"/>
          <ac:spMkLst>
            <pc:docMk/>
            <pc:sldMk cId="2348708649" sldId="279"/>
            <ac:spMk id="3" creationId="{A7AB0365-F59D-0FBE-4624-7779CA65E9CB}"/>
          </ac:spMkLst>
        </pc:spChg>
        <pc:picChg chg="add mod">
          <ac:chgData name="Acerbis Alberto" userId="c43ce6ec-0a23-48ba-9f21-c9649b8c8391" providerId="ADAL" clId="{D85BB9B1-E332-4160-9964-916FBB0110D0}" dt="2025-05-09T22:36:24.947" v="3145" actId="26606"/>
          <ac:picMkLst>
            <pc:docMk/>
            <pc:sldMk cId="2348708649" sldId="279"/>
            <ac:picMk id="5" creationId="{6AA83AE2-559B-D6A5-3DEC-81384F9EC753}"/>
          </ac:picMkLst>
        </pc:picChg>
        <pc:picChg chg="add">
          <ac:chgData name="Acerbis Alberto" userId="c43ce6ec-0a23-48ba-9f21-c9649b8c8391" providerId="ADAL" clId="{D85BB9B1-E332-4160-9964-916FBB0110D0}" dt="2025-05-09T22:37:39.208" v="3197" actId="22"/>
          <ac:picMkLst>
            <pc:docMk/>
            <pc:sldMk cId="2348708649" sldId="279"/>
            <ac:picMk id="7" creationId="{D551FFF5-1556-2326-C53D-EF6E8596245D}"/>
          </ac:picMkLst>
        </pc:picChg>
        <pc:picChg chg="add">
          <ac:chgData name="Acerbis Alberto" userId="c43ce6ec-0a23-48ba-9f21-c9649b8c8391" providerId="ADAL" clId="{D85BB9B1-E332-4160-9964-916FBB0110D0}" dt="2025-05-09T22:37:44.886" v="3198" actId="22"/>
          <ac:picMkLst>
            <pc:docMk/>
            <pc:sldMk cId="2348708649" sldId="279"/>
            <ac:picMk id="9" creationId="{160D86C6-E574-9EDB-7575-301AC99960B1}"/>
          </ac:picMkLst>
        </pc:picChg>
      </pc:sldChg>
    </pc:docChg>
  </pc:docChgLst>
  <pc:docChgLst>
    <pc:chgData name="Marco Parenzan" userId="a83bbb23f3e251dc" providerId="LiveId" clId="{52BF90E9-EA63-413C-A54C-4F9B1E3C799E}"/>
    <pc:docChg chg="undo custSel addSld modSld modMainMaster">
      <pc:chgData name="Marco Parenzan" userId="a83bbb23f3e251dc" providerId="LiveId" clId="{52BF90E9-EA63-413C-A54C-4F9B1E3C799E}" dt="2024-03-28T21:03:37.522" v="88" actId="1076"/>
      <pc:docMkLst>
        <pc:docMk/>
      </pc:docMkLst>
      <pc:sldChg chg="addSp delSp modSp mod modClrScheme chgLayout">
        <pc:chgData name="Marco Parenzan" userId="a83bbb23f3e251dc" providerId="LiveId" clId="{52BF90E9-EA63-413C-A54C-4F9B1E3C799E}" dt="2024-03-28T18:52:14.441" v="84" actId="700"/>
        <pc:sldMkLst>
          <pc:docMk/>
          <pc:sldMk cId="333586773" sldId="259"/>
        </pc:sldMkLst>
      </pc:sldChg>
      <pc:sldChg chg="addSp modSp mod">
        <pc:chgData name="Marco Parenzan" userId="a83bbb23f3e251dc" providerId="LiveId" clId="{52BF90E9-EA63-413C-A54C-4F9B1E3C799E}" dt="2024-03-28T21:03:37.522" v="88" actId="1076"/>
        <pc:sldMkLst>
          <pc:docMk/>
          <pc:sldMk cId="3707375203" sldId="260"/>
        </pc:sldMkLst>
      </pc:sldChg>
      <pc:sldChg chg="addSp delSp modSp new mod modClrScheme chgLayout">
        <pc:chgData name="Marco Parenzan" userId="a83bbb23f3e251dc" providerId="LiveId" clId="{52BF90E9-EA63-413C-A54C-4F9B1E3C799E}" dt="2024-03-28T18:52:05.855" v="83" actId="700"/>
        <pc:sldMkLst>
          <pc:docMk/>
          <pc:sldMk cId="1949494707" sldId="261"/>
        </pc:sldMkLst>
      </pc:sldChg>
      <pc:sldMasterChg chg="modSldLayout">
        <pc:chgData name="Marco Parenzan" userId="a83bbb23f3e251dc" providerId="LiveId" clId="{52BF90E9-EA63-413C-A54C-4F9B1E3C799E}" dt="2024-03-28T18:41:49.142" v="0" actId="478"/>
        <pc:sldMasterMkLst>
          <pc:docMk/>
          <pc:sldMasterMk cId="3901749198" sldId="2147483648"/>
        </pc:sldMasterMkLst>
        <pc:sldLayoutChg chg="delSp mod">
          <pc:chgData name="Marco Parenzan" userId="a83bbb23f3e251dc" providerId="LiveId" clId="{52BF90E9-EA63-413C-A54C-4F9B1E3C799E}" dt="2024-03-28T18:41:49.142" v="0" actId="478"/>
          <pc:sldLayoutMkLst>
            <pc:docMk/>
            <pc:sldMasterMk cId="3901749198" sldId="2147483648"/>
            <pc:sldLayoutMk cId="2518360226" sldId="2147483655"/>
          </pc:sldLayoutMkLst>
        </pc:sldLayoutChg>
      </pc:sldMasterChg>
      <pc:sldMasterChg chg="setBg modSldLayout">
        <pc:chgData name="Marco Parenzan" userId="a83bbb23f3e251dc" providerId="LiveId" clId="{52BF90E9-EA63-413C-A54C-4F9B1E3C799E}" dt="2024-03-28T18:51:45.947" v="81" actId="122"/>
        <pc:sldMasterMkLst>
          <pc:docMk/>
          <pc:sldMasterMk cId="1642139397" sldId="2147483656"/>
        </pc:sldMasterMkLst>
        <pc:sldLayoutChg chg="modSp mod">
          <pc:chgData name="Marco Parenzan" userId="a83bbb23f3e251dc" providerId="LiveId" clId="{52BF90E9-EA63-413C-A54C-4F9B1E3C799E}" dt="2024-03-28T18:49:07.952" v="55" actId="14100"/>
          <pc:sldLayoutMkLst>
            <pc:docMk/>
            <pc:sldMasterMk cId="1642139397" sldId="2147483656"/>
            <pc:sldLayoutMk cId="1443826280" sldId="2147483657"/>
          </pc:sldLayoutMkLst>
        </pc:sldLayoutChg>
        <pc:sldLayoutChg chg="modSp mod">
          <pc:chgData name="Marco Parenzan" userId="a83bbb23f3e251dc" providerId="LiveId" clId="{52BF90E9-EA63-413C-A54C-4F9B1E3C799E}" dt="2024-03-28T18:51:08.981" v="75" actId="14100"/>
          <pc:sldLayoutMkLst>
            <pc:docMk/>
            <pc:sldMasterMk cId="1642139397" sldId="2147483656"/>
            <pc:sldLayoutMk cId="2478058371" sldId="2147483659"/>
          </pc:sldLayoutMkLst>
        </pc:sldLayoutChg>
        <pc:sldLayoutChg chg="addSp delSp modSp mod">
          <pc:chgData name="Marco Parenzan" userId="a83bbb23f3e251dc" providerId="LiveId" clId="{52BF90E9-EA63-413C-A54C-4F9B1E3C799E}" dt="2024-03-28T18:51:45.947" v="81" actId="122"/>
          <pc:sldLayoutMkLst>
            <pc:docMk/>
            <pc:sldMasterMk cId="1642139397" sldId="2147483656"/>
            <pc:sldLayoutMk cId="3044537947" sldId="2147483660"/>
          </pc:sldLayoutMkLst>
        </pc:sldLayoutChg>
        <pc:sldLayoutChg chg="mod">
          <pc:chgData name="Marco Parenzan" userId="a83bbb23f3e251dc" providerId="LiveId" clId="{52BF90E9-EA63-413C-A54C-4F9B1E3C799E}" dt="2024-03-28T18:51:29.409" v="77" actId="6014"/>
          <pc:sldLayoutMkLst>
            <pc:docMk/>
            <pc:sldMasterMk cId="1642139397" sldId="2147483656"/>
            <pc:sldLayoutMk cId="3267497640" sldId="2147483661"/>
          </pc:sldLayoutMkLst>
        </pc:sldLayoutChg>
      </pc:sldMasterChg>
    </pc:docChg>
  </pc:docChgLst>
  <pc:docChgLst>
    <pc:chgData name="Marco Parenzan" userId="a83bbb23f3e251dc" providerId="LiveId" clId="{6D5EC292-AB7A-4F97-9542-8928BD1E6C5E}"/>
    <pc:docChg chg="undo redo custSel delSld modSld addMainMaster delMainMaster modMainMaster">
      <pc:chgData name="Marco Parenzan" userId="a83bbb23f3e251dc" providerId="LiveId" clId="{6D5EC292-AB7A-4F97-9542-8928BD1E6C5E}" dt="2025-04-17T21:26:07.834" v="635" actId="20577"/>
      <pc:docMkLst>
        <pc:docMk/>
      </pc:docMkLst>
      <pc:sldChg chg="addSp delSp modSp mod modClrScheme chgLayout">
        <pc:chgData name="Marco Parenzan" userId="a83bbb23f3e251dc" providerId="LiveId" clId="{6D5EC292-AB7A-4F97-9542-8928BD1E6C5E}" dt="2025-04-17T19:16:56.087" v="499" actId="700"/>
        <pc:sldMkLst>
          <pc:docMk/>
          <pc:sldMk cId="3319098885" sldId="258"/>
        </pc:sldMkLst>
      </pc:sldChg>
      <pc:sldChg chg="addSp delSp modSp mod modClrScheme chgLayout">
        <pc:chgData name="Marco Parenzan" userId="a83bbb23f3e251dc" providerId="LiveId" clId="{6D5EC292-AB7A-4F97-9542-8928BD1E6C5E}" dt="2025-04-17T19:02:46.361" v="1" actId="700"/>
        <pc:sldMkLst>
          <pc:docMk/>
          <pc:sldMk cId="333586773" sldId="259"/>
        </pc:sldMkLst>
        <pc:spChg chg="add mod ord">
          <ac:chgData name="Marco Parenzan" userId="a83bbb23f3e251dc" providerId="LiveId" clId="{6D5EC292-AB7A-4F97-9542-8928BD1E6C5E}" dt="2025-04-17T19:02:46.361" v="1" actId="700"/>
          <ac:spMkLst>
            <pc:docMk/>
            <pc:sldMk cId="333586773" sldId="259"/>
            <ac:spMk id="3" creationId="{0BD3EB12-B666-3271-57C0-04A6171991D1}"/>
          </ac:spMkLst>
        </pc:spChg>
      </pc:sldChg>
      <pc:sldChg chg="addSp delSp modSp del mod">
        <pc:chgData name="Marco Parenzan" userId="a83bbb23f3e251dc" providerId="LiveId" clId="{6D5EC292-AB7A-4F97-9542-8928BD1E6C5E}" dt="2025-04-17T21:25:41.198" v="631" actId="47"/>
        <pc:sldMkLst>
          <pc:docMk/>
          <pc:sldMk cId="3707375203" sldId="260"/>
        </pc:sldMkLst>
      </pc:sldChg>
      <pc:sldChg chg="modSp mod">
        <pc:chgData name="Marco Parenzan" userId="a83bbb23f3e251dc" providerId="LiveId" clId="{6D5EC292-AB7A-4F97-9542-8928BD1E6C5E}" dt="2025-04-17T21:26:07.834" v="635" actId="20577"/>
        <pc:sldMkLst>
          <pc:docMk/>
          <pc:sldMk cId="1949494707" sldId="261"/>
        </pc:sldMkLst>
        <pc:spChg chg="mod">
          <ac:chgData name="Marco Parenzan" userId="a83bbb23f3e251dc" providerId="LiveId" clId="{6D5EC292-AB7A-4F97-9542-8928BD1E6C5E}" dt="2025-04-17T21:26:07.834" v="635" actId="20577"/>
          <ac:spMkLst>
            <pc:docMk/>
            <pc:sldMk cId="1949494707" sldId="261"/>
            <ac:spMk id="5" creationId="{2EF02067-985C-966C-AB19-B0D64382071F}"/>
          </ac:spMkLst>
        </pc:spChg>
      </pc:sldChg>
      <pc:sldMasterChg chg="addSp delSp modSp mod addSldLayout modSldLayout">
        <pc:chgData name="Marco Parenzan" userId="a83bbb23f3e251dc" providerId="LiveId" clId="{6D5EC292-AB7A-4F97-9542-8928BD1E6C5E}" dt="2025-04-17T21:25:30.717" v="630"/>
        <pc:sldMasterMkLst>
          <pc:docMk/>
          <pc:sldMasterMk cId="3901749198" sldId="2147483648"/>
        </pc:sldMasterMkLst>
        <pc:spChg chg="mod">
          <ac:chgData name="Marco Parenzan" userId="a83bbb23f3e251dc" providerId="LiveId" clId="{6D5EC292-AB7A-4F97-9542-8928BD1E6C5E}" dt="2025-04-17T19:18:29.261" v="510" actId="207"/>
          <ac:spMkLst>
            <pc:docMk/>
            <pc:sldMasterMk cId="3901749198" sldId="2147483648"/>
            <ac:spMk id="2" creationId="{C5CC5E4B-6244-1273-742A-D6BF4C55A475}"/>
          </ac:spMkLst>
        </pc:spChg>
        <pc:spChg chg="mod">
          <ac:chgData name="Marco Parenzan" userId="a83bbb23f3e251dc" providerId="LiveId" clId="{6D5EC292-AB7A-4F97-9542-8928BD1E6C5E}" dt="2025-04-17T19:18:29.261" v="510" actId="207"/>
          <ac:spMkLst>
            <pc:docMk/>
            <pc:sldMasterMk cId="3901749198" sldId="2147483648"/>
            <ac:spMk id="3" creationId="{39212585-CDD8-AE1F-8096-77C3F4A9C88D}"/>
          </ac:spMkLst>
        </pc:spChg>
        <pc:spChg chg="mod">
          <ac:chgData name="Marco Parenzan" userId="a83bbb23f3e251dc" providerId="LiveId" clId="{6D5EC292-AB7A-4F97-9542-8928BD1E6C5E}" dt="2025-04-17T19:14:29.572" v="351" actId="12789"/>
          <ac:spMkLst>
            <pc:docMk/>
            <pc:sldMasterMk cId="3901749198" sldId="2147483648"/>
            <ac:spMk id="10" creationId="{03867EF7-E09D-14F8-A33B-4C7B42853253}"/>
          </ac:spMkLst>
        </pc:spChg>
        <pc:picChg chg="add mod">
          <ac:chgData name="Marco Parenzan" userId="a83bbb23f3e251dc" providerId="LiveId" clId="{6D5EC292-AB7A-4F97-9542-8928BD1E6C5E}" dt="2025-04-17T21:24:48.041" v="622" actId="1036"/>
          <ac:picMkLst>
            <pc:docMk/>
            <pc:sldMasterMk cId="3901749198" sldId="2147483648"/>
            <ac:picMk id="17" creationId="{43F49A43-933C-6137-E32F-F2F6DB23ED4D}"/>
          </ac:picMkLst>
        </pc:picChg>
        <pc:picChg chg="add mod">
          <ac:chgData name="Marco Parenzan" userId="a83bbb23f3e251dc" providerId="LiveId" clId="{6D5EC292-AB7A-4F97-9542-8928BD1E6C5E}" dt="2025-04-17T21:24:46.410" v="621" actId="1036"/>
          <ac:picMkLst>
            <pc:docMk/>
            <pc:sldMasterMk cId="3901749198" sldId="2147483648"/>
            <ac:picMk id="18" creationId="{206ED286-1151-5365-91D0-B5EDFF49B8C3}"/>
          </ac:picMkLst>
        </pc:picChg>
        <pc:picChg chg="add mod">
          <ac:chgData name="Marco Parenzan" userId="a83bbb23f3e251dc" providerId="LiveId" clId="{6D5EC292-AB7A-4F97-9542-8928BD1E6C5E}" dt="2025-04-17T21:24:45.520" v="620" actId="1036"/>
          <ac:picMkLst>
            <pc:docMk/>
            <pc:sldMasterMk cId="3901749198" sldId="2147483648"/>
            <ac:picMk id="19" creationId="{DF97CE56-4100-7B0F-F8CD-98257BE31331}"/>
          </ac:picMkLst>
        </pc:picChg>
        <pc:picChg chg="add mod">
          <ac:chgData name="Marco Parenzan" userId="a83bbb23f3e251dc" providerId="LiveId" clId="{6D5EC292-AB7A-4F97-9542-8928BD1E6C5E}" dt="2025-04-17T21:24:48.946" v="624" actId="1035"/>
          <ac:picMkLst>
            <pc:docMk/>
            <pc:sldMasterMk cId="3901749198" sldId="2147483648"/>
            <ac:picMk id="20" creationId="{2D9B8CFB-B39B-5815-6181-F36D5AC7E2DC}"/>
          </ac:picMkLst>
        </pc:picChg>
        <pc:picChg chg="add mod">
          <ac:chgData name="Marco Parenzan" userId="a83bbb23f3e251dc" providerId="LiveId" clId="{6D5EC292-AB7A-4F97-9542-8928BD1E6C5E}" dt="2025-04-17T21:24:44.801" v="617" actId="1035"/>
          <ac:picMkLst>
            <pc:docMk/>
            <pc:sldMasterMk cId="3901749198" sldId="2147483648"/>
            <ac:picMk id="21" creationId="{DC087F6B-D6F6-C73E-51DB-214F340013B0}"/>
          </ac:picMkLst>
        </pc:picChg>
        <pc:picChg chg="add mod">
          <ac:chgData name="Marco Parenzan" userId="a83bbb23f3e251dc" providerId="LiveId" clId="{6D5EC292-AB7A-4F97-9542-8928BD1E6C5E}" dt="2025-04-17T19:14:29.572" v="351" actId="12789"/>
          <ac:picMkLst>
            <pc:docMk/>
            <pc:sldMasterMk cId="3901749198" sldId="2147483648"/>
            <ac:picMk id="22" creationId="{80E5BC7D-BED0-42D3-C5D4-2DE419FF2120}"/>
          </ac:picMkLst>
        </pc:picChg>
        <pc:picChg chg="add mod">
          <ac:chgData name="Marco Parenzan" userId="a83bbb23f3e251dc" providerId="LiveId" clId="{6D5EC292-AB7A-4F97-9542-8928BD1E6C5E}" dt="2025-04-17T21:24:49.857" v="626" actId="1036"/>
          <ac:picMkLst>
            <pc:docMk/>
            <pc:sldMasterMk cId="3901749198" sldId="2147483648"/>
            <ac:picMk id="23" creationId="{54E15525-A9EF-B547-B29E-A4EC1CCAFB29}"/>
          </ac:picMkLst>
        </pc:picChg>
        <pc:picChg chg="add mod">
          <ac:chgData name="Marco Parenzan" userId="a83bbb23f3e251dc" providerId="LiveId" clId="{6D5EC292-AB7A-4F97-9542-8928BD1E6C5E}" dt="2025-04-17T21:24:48.513" v="623" actId="1035"/>
          <ac:picMkLst>
            <pc:docMk/>
            <pc:sldMasterMk cId="3901749198" sldId="2147483648"/>
            <ac:picMk id="3074" creationId="{4E09039B-3C25-0382-FCEA-57CC9D15DB0F}"/>
          </ac:picMkLst>
        </pc:picChg>
        <pc:sldLayoutChg chg="modSp">
          <pc:chgData name="Marco Parenzan" userId="a83bbb23f3e251dc" providerId="LiveId" clId="{6D5EC292-AB7A-4F97-9542-8928BD1E6C5E}" dt="2025-04-17T19:18:23.069" v="509" actId="207"/>
          <pc:sldLayoutMkLst>
            <pc:docMk/>
            <pc:sldMasterMk cId="3901749198" sldId="2147483648"/>
            <pc:sldLayoutMk cId="2764430913" sldId="2147483650"/>
          </pc:sldLayoutMkLst>
          <pc:spChg chg="mod">
            <ac:chgData name="Marco Parenzan" userId="a83bbb23f3e251dc" providerId="LiveId" clId="{6D5EC292-AB7A-4F97-9542-8928BD1E6C5E}" dt="2025-04-17T19:18:23.069" v="509" actId="207"/>
            <ac:spMkLst>
              <pc:docMk/>
              <pc:sldMasterMk cId="3901749198" sldId="2147483648"/>
              <pc:sldLayoutMk cId="2764430913" sldId="2147483650"/>
              <ac:spMk id="2" creationId="{0CA16D2B-C7E7-AC57-698C-F37209A39C79}"/>
            </ac:spMkLst>
          </pc:spChg>
          <pc:spChg chg="mod">
            <ac:chgData name="Marco Parenzan" userId="a83bbb23f3e251dc" providerId="LiveId" clId="{6D5EC292-AB7A-4F97-9542-8928BD1E6C5E}" dt="2025-04-17T19:18:23.069" v="509" actId="207"/>
            <ac:spMkLst>
              <pc:docMk/>
              <pc:sldMasterMk cId="3901749198" sldId="2147483648"/>
              <pc:sldLayoutMk cId="2764430913" sldId="2147483650"/>
              <ac:spMk id="3" creationId="{694552F5-BBAC-AE05-EB57-8B3ACC70F18C}"/>
            </ac:spMkLst>
          </pc:spChg>
        </pc:sldLayoutChg>
        <pc:sldLayoutChg chg="addSp modSp add mod replId modTransition">
          <pc:chgData name="Marco Parenzan" userId="a83bbb23f3e251dc" providerId="LiveId" clId="{6D5EC292-AB7A-4F97-9542-8928BD1E6C5E}" dt="2025-04-17T21:25:30.717" v="630"/>
          <pc:sldLayoutMkLst>
            <pc:docMk/>
            <pc:sldMasterMk cId="3901749198" sldId="2147483648"/>
            <pc:sldLayoutMk cId="4037332946" sldId="2147483663"/>
          </pc:sldLayoutMkLst>
          <pc:spChg chg="add mod">
            <ac:chgData name="Marco Parenzan" userId="a83bbb23f3e251dc" providerId="LiveId" clId="{6D5EC292-AB7A-4F97-9542-8928BD1E6C5E}" dt="2025-04-17T21:25:30.717" v="630"/>
            <ac:spMkLst>
              <pc:docMk/>
              <pc:sldMasterMk cId="3901749198" sldId="2147483648"/>
              <pc:sldLayoutMk cId="4037332946" sldId="2147483663"/>
              <ac:spMk id="3" creationId="{94AB9AEA-CF7C-AEA3-4992-A53A4A3481E7}"/>
            </ac:spMkLst>
          </pc:spChg>
          <pc:picChg chg="add mod">
            <ac:chgData name="Marco Parenzan" userId="a83bbb23f3e251dc" providerId="LiveId" clId="{6D5EC292-AB7A-4F97-9542-8928BD1E6C5E}" dt="2025-04-17T21:25:30.717" v="630"/>
            <ac:picMkLst>
              <pc:docMk/>
              <pc:sldMasterMk cId="3901749198" sldId="2147483648"/>
              <pc:sldLayoutMk cId="4037332946" sldId="2147483663"/>
              <ac:picMk id="2" creationId="{133E7757-C475-08D1-A96B-E42ABBD69344}"/>
            </ac:picMkLst>
          </pc:picChg>
        </pc:sldLayoutChg>
      </pc:sldMasterChg>
      <pc:sldMasterChg chg="modSldLayout">
        <pc:chgData name="Marco Parenzan" userId="a83bbb23f3e251dc" providerId="LiveId" clId="{6D5EC292-AB7A-4F97-9542-8928BD1E6C5E}" dt="2025-04-17T19:18:44.395" v="518" actId="20577"/>
        <pc:sldMasterMkLst>
          <pc:docMk/>
          <pc:sldMasterMk cId="1642139397" sldId="2147483656"/>
        </pc:sldMasterMkLst>
        <pc:sldLayoutChg chg="addSp delSp modSp mod">
          <pc:chgData name="Marco Parenzan" userId="a83bbb23f3e251dc" providerId="LiveId" clId="{6D5EC292-AB7A-4F97-9542-8928BD1E6C5E}" dt="2025-04-17T19:08:12.719" v="27" actId="14100"/>
          <pc:sldLayoutMkLst>
            <pc:docMk/>
            <pc:sldMasterMk cId="1642139397" sldId="2147483656"/>
            <pc:sldLayoutMk cId="1443826280" sldId="2147483657"/>
          </pc:sldLayoutMkLst>
          <pc:picChg chg="add mod">
            <ac:chgData name="Marco Parenzan" userId="a83bbb23f3e251dc" providerId="LiveId" clId="{6D5EC292-AB7A-4F97-9542-8928BD1E6C5E}" dt="2025-04-17T19:08:12.719" v="27" actId="14100"/>
            <ac:picMkLst>
              <pc:docMk/>
              <pc:sldMasterMk cId="1642139397" sldId="2147483656"/>
              <pc:sldLayoutMk cId="1443826280" sldId="2147483657"/>
              <ac:picMk id="4" creationId="{985113A5-DD14-41C6-D0CF-7E0455CED303}"/>
            </ac:picMkLst>
          </pc:picChg>
          <pc:picChg chg="add mod">
            <ac:chgData name="Marco Parenzan" userId="a83bbb23f3e251dc" providerId="LiveId" clId="{6D5EC292-AB7A-4F97-9542-8928BD1E6C5E}" dt="2025-04-17T19:07:54.585" v="25" actId="1076"/>
            <ac:picMkLst>
              <pc:docMk/>
              <pc:sldMasterMk cId="1642139397" sldId="2147483656"/>
              <pc:sldLayoutMk cId="1443826280" sldId="2147483657"/>
              <ac:picMk id="6" creationId="{E8B7A505-1D35-D837-DBFF-4C3E5F3BEB26}"/>
            </ac:picMkLst>
          </pc:picChg>
          <pc:picChg chg="add mod">
            <ac:chgData name="Marco Parenzan" userId="a83bbb23f3e251dc" providerId="LiveId" clId="{6D5EC292-AB7A-4F97-9542-8928BD1E6C5E}" dt="2025-04-17T19:06:02.787" v="21" actId="1076"/>
            <ac:picMkLst>
              <pc:docMk/>
              <pc:sldMasterMk cId="1642139397" sldId="2147483656"/>
              <pc:sldLayoutMk cId="1443826280" sldId="2147483657"/>
              <ac:picMk id="1026" creationId="{EA6FE69A-EB44-0FFC-C2A0-91FF61E32269}"/>
            </ac:picMkLst>
          </pc:picChg>
        </pc:sldLayoutChg>
        <pc:sldLayoutChg chg="addSp delSp modSp mod">
          <pc:chgData name="Marco Parenzan" userId="a83bbb23f3e251dc" providerId="LiveId" clId="{6D5EC292-AB7A-4F97-9542-8928BD1E6C5E}" dt="2025-04-17T19:17:18.744" v="503" actId="14100"/>
          <pc:sldLayoutMkLst>
            <pc:docMk/>
            <pc:sldMasterMk cId="1642139397" sldId="2147483656"/>
            <pc:sldLayoutMk cId="2478058371" sldId="2147483659"/>
          </pc:sldLayoutMkLst>
          <pc:picChg chg="add mod">
            <ac:chgData name="Marco Parenzan" userId="a83bbb23f3e251dc" providerId="LiveId" clId="{6D5EC292-AB7A-4F97-9542-8928BD1E6C5E}" dt="2025-04-17T19:17:07.739" v="501" actId="1076"/>
            <ac:picMkLst>
              <pc:docMk/>
              <pc:sldMasterMk cId="1642139397" sldId="2147483656"/>
              <pc:sldLayoutMk cId="2478058371" sldId="2147483659"/>
              <ac:picMk id="4" creationId="{966E1DCA-B360-45BE-D66C-64CA30C4BDA2}"/>
            </ac:picMkLst>
          </pc:picChg>
          <pc:picChg chg="add mod">
            <ac:chgData name="Marco Parenzan" userId="a83bbb23f3e251dc" providerId="LiveId" clId="{6D5EC292-AB7A-4F97-9542-8928BD1E6C5E}" dt="2025-04-17T19:17:12.453" v="502" actId="14100"/>
            <ac:picMkLst>
              <pc:docMk/>
              <pc:sldMasterMk cId="1642139397" sldId="2147483656"/>
              <pc:sldLayoutMk cId="2478058371" sldId="2147483659"/>
              <ac:picMk id="5" creationId="{BF552489-C827-957D-A07D-61BA502E3129}"/>
            </ac:picMkLst>
          </pc:picChg>
          <pc:picChg chg="add mod">
            <ac:chgData name="Marco Parenzan" userId="a83bbb23f3e251dc" providerId="LiveId" clId="{6D5EC292-AB7A-4F97-9542-8928BD1E6C5E}" dt="2025-04-17T19:17:18.744" v="503" actId="14100"/>
            <ac:picMkLst>
              <pc:docMk/>
              <pc:sldMasterMk cId="1642139397" sldId="2147483656"/>
              <pc:sldLayoutMk cId="2478058371" sldId="2147483659"/>
              <ac:picMk id="6" creationId="{159EAC0F-FE5A-7BE9-C41B-9F03AC1FCCC3}"/>
            </ac:picMkLst>
          </pc:picChg>
        </pc:sldLayoutChg>
        <pc:sldLayoutChg chg="addSp delSp modSp mod">
          <pc:chgData name="Marco Parenzan" userId="a83bbb23f3e251dc" providerId="LiveId" clId="{6D5EC292-AB7A-4F97-9542-8928BD1E6C5E}" dt="2025-04-17T19:17:50.140" v="507"/>
          <pc:sldLayoutMkLst>
            <pc:docMk/>
            <pc:sldMasterMk cId="1642139397" sldId="2147483656"/>
            <pc:sldLayoutMk cId="3044537947" sldId="2147483660"/>
          </pc:sldLayoutMkLst>
          <pc:picChg chg="add mod">
            <ac:chgData name="Marco Parenzan" userId="a83bbb23f3e251dc" providerId="LiveId" clId="{6D5EC292-AB7A-4F97-9542-8928BD1E6C5E}" dt="2025-04-17T19:17:50.140" v="507"/>
            <ac:picMkLst>
              <pc:docMk/>
              <pc:sldMasterMk cId="1642139397" sldId="2147483656"/>
              <pc:sldLayoutMk cId="3044537947" sldId="2147483660"/>
              <ac:picMk id="4" creationId="{AB048ADD-AA07-B475-0B5F-4A40E6A4E0C7}"/>
            </ac:picMkLst>
          </pc:picChg>
          <pc:picChg chg="add mod">
            <ac:chgData name="Marco Parenzan" userId="a83bbb23f3e251dc" providerId="LiveId" clId="{6D5EC292-AB7A-4F97-9542-8928BD1E6C5E}" dt="2025-04-17T19:17:50.140" v="507"/>
            <ac:picMkLst>
              <pc:docMk/>
              <pc:sldMasterMk cId="1642139397" sldId="2147483656"/>
              <pc:sldLayoutMk cId="3044537947" sldId="2147483660"/>
              <ac:picMk id="7" creationId="{283582EF-FDAA-7917-ABDB-40DD3ECECC79}"/>
            </ac:picMkLst>
          </pc:picChg>
          <pc:picChg chg="add mod">
            <ac:chgData name="Marco Parenzan" userId="a83bbb23f3e251dc" providerId="LiveId" clId="{6D5EC292-AB7A-4F97-9542-8928BD1E6C5E}" dt="2025-04-17T19:17:50.140" v="507"/>
            <ac:picMkLst>
              <pc:docMk/>
              <pc:sldMasterMk cId="1642139397" sldId="2147483656"/>
              <pc:sldLayoutMk cId="3044537947" sldId="2147483660"/>
              <ac:picMk id="8" creationId="{122A1A4A-3112-D9FB-94B3-6A9B144D5CC8}"/>
            </ac:picMkLst>
          </pc:picChg>
        </pc:sldLayoutChg>
        <pc:sldLayoutChg chg="addSp modSp mod setBg">
          <pc:chgData name="Marco Parenzan" userId="a83bbb23f3e251dc" providerId="LiveId" clId="{6D5EC292-AB7A-4F97-9542-8928BD1E6C5E}" dt="2025-04-17T19:18:44.395" v="518" actId="20577"/>
          <pc:sldLayoutMkLst>
            <pc:docMk/>
            <pc:sldMasterMk cId="1642139397" sldId="2147483656"/>
            <pc:sldLayoutMk cId="2643064719" sldId="2147483662"/>
          </pc:sldLayoutMkLst>
          <pc:spChg chg="mod">
            <ac:chgData name="Marco Parenzan" userId="a83bbb23f3e251dc" providerId="LiveId" clId="{6D5EC292-AB7A-4F97-9542-8928BD1E6C5E}" dt="2025-04-17T19:18:44.395" v="518" actId="20577"/>
            <ac:spMkLst>
              <pc:docMk/>
              <pc:sldMasterMk cId="1642139397" sldId="2147483656"/>
              <pc:sldLayoutMk cId="2643064719" sldId="2147483662"/>
              <ac:spMk id="8" creationId="{F093F780-3792-B716-DF8B-9B207C0219E3}"/>
            </ac:spMkLst>
          </pc:spChg>
          <pc:picChg chg="mod">
            <ac:chgData name="Marco Parenzan" userId="a83bbb23f3e251dc" providerId="LiveId" clId="{6D5EC292-AB7A-4F97-9542-8928BD1E6C5E}" dt="2025-04-17T19:16:08.472" v="433" actId="1038"/>
            <ac:picMkLst>
              <pc:docMk/>
              <pc:sldMasterMk cId="1642139397" sldId="2147483656"/>
              <pc:sldLayoutMk cId="2643064719" sldId="2147483662"/>
              <ac:picMk id="3" creationId="{D943F6BF-BB30-58F6-2F03-BA63D92D809F}"/>
            </ac:picMkLst>
          </pc:picChg>
          <pc:picChg chg="mod">
            <ac:chgData name="Marco Parenzan" userId="a83bbb23f3e251dc" providerId="LiveId" clId="{6D5EC292-AB7A-4F97-9542-8928BD1E6C5E}" dt="2025-04-17T19:16:08.472" v="433" actId="1038"/>
            <ac:picMkLst>
              <pc:docMk/>
              <pc:sldMasterMk cId="1642139397" sldId="2147483656"/>
              <pc:sldLayoutMk cId="2643064719" sldId="2147483662"/>
              <ac:picMk id="5" creationId="{1F27E48F-CBBE-DDF3-9C32-688D15A4B66F}"/>
            </ac:picMkLst>
          </pc:picChg>
          <pc:picChg chg="mod">
            <ac:chgData name="Marco Parenzan" userId="a83bbb23f3e251dc" providerId="LiveId" clId="{6D5EC292-AB7A-4F97-9542-8928BD1E6C5E}" dt="2025-04-17T19:16:21.383" v="481" actId="1038"/>
            <ac:picMkLst>
              <pc:docMk/>
              <pc:sldMasterMk cId="1642139397" sldId="2147483656"/>
              <pc:sldLayoutMk cId="2643064719" sldId="2147483662"/>
              <ac:picMk id="13" creationId="{01BB133F-4A7A-9841-3C32-EF81AD6BEBDE}"/>
            </ac:picMkLst>
          </pc:picChg>
          <pc:picChg chg="mod">
            <ac:chgData name="Marco Parenzan" userId="a83bbb23f3e251dc" providerId="LiveId" clId="{6D5EC292-AB7A-4F97-9542-8928BD1E6C5E}" dt="2025-04-17T19:16:08.472" v="433" actId="1038"/>
            <ac:picMkLst>
              <pc:docMk/>
              <pc:sldMasterMk cId="1642139397" sldId="2147483656"/>
              <pc:sldLayoutMk cId="2643064719" sldId="2147483662"/>
              <ac:picMk id="14" creationId="{2118F694-6F30-6D1B-E40B-B0D75FC4C14E}"/>
            </ac:picMkLst>
          </pc:picChg>
          <pc:picChg chg="mod">
            <ac:chgData name="Marco Parenzan" userId="a83bbb23f3e251dc" providerId="LiveId" clId="{6D5EC292-AB7A-4F97-9542-8928BD1E6C5E}" dt="2025-04-17T19:16:26.914" v="497" actId="1038"/>
            <ac:picMkLst>
              <pc:docMk/>
              <pc:sldMasterMk cId="1642139397" sldId="2147483656"/>
              <pc:sldLayoutMk cId="2643064719" sldId="2147483662"/>
              <ac:picMk id="16" creationId="{4B7C67E4-0CE1-4DC4-DBCF-A16AD9B42DB1}"/>
            </ac:picMkLst>
          </pc:picChg>
          <pc:picChg chg="add mod">
            <ac:chgData name="Marco Parenzan" userId="a83bbb23f3e251dc" providerId="LiveId" clId="{6D5EC292-AB7A-4F97-9542-8928BD1E6C5E}" dt="2025-04-17T19:16:18.528" v="466" actId="1038"/>
            <ac:picMkLst>
              <pc:docMk/>
              <pc:sldMasterMk cId="1642139397" sldId="2147483656"/>
              <pc:sldLayoutMk cId="2643064719" sldId="2147483662"/>
              <ac:picMk id="2050" creationId="{DE23DA0E-DF41-A391-134D-A69B2AC297B9}"/>
            </ac:picMkLst>
          </pc:picChg>
        </pc:sldLayoutChg>
      </pc:sldMasterChg>
      <pc:sldMasterChg chg="new del mod addSldLayout delSldLayout">
        <pc:chgData name="Marco Parenzan" userId="a83bbb23f3e251dc" providerId="LiveId" clId="{6D5EC292-AB7A-4F97-9542-8928BD1E6C5E}" dt="2025-04-17T21:25:23.771" v="628" actId="6938"/>
        <pc:sldMasterMkLst>
          <pc:docMk/>
          <pc:sldMasterMk cId="2404709949" sldId="2147483663"/>
        </pc:sldMasterMkLst>
        <pc:sldLayoutChg chg="new del replId">
          <pc:chgData name="Marco Parenzan" userId="a83bbb23f3e251dc" providerId="LiveId" clId="{6D5EC292-AB7A-4F97-9542-8928BD1E6C5E}" dt="2025-04-17T21:25:23.771" v="628" actId="6938"/>
          <pc:sldLayoutMkLst>
            <pc:docMk/>
            <pc:sldMasterMk cId="2404709949" sldId="2147483663"/>
            <pc:sldLayoutMk cId="2466901868" sldId="2147483664"/>
          </pc:sldLayoutMkLst>
        </pc:sldLayoutChg>
        <pc:sldLayoutChg chg="new del replId">
          <pc:chgData name="Marco Parenzan" userId="a83bbb23f3e251dc" providerId="LiveId" clId="{6D5EC292-AB7A-4F97-9542-8928BD1E6C5E}" dt="2025-04-17T21:25:23.771" v="628" actId="6938"/>
          <pc:sldLayoutMkLst>
            <pc:docMk/>
            <pc:sldMasterMk cId="2404709949" sldId="2147483663"/>
            <pc:sldLayoutMk cId="1235765610" sldId="2147483665"/>
          </pc:sldLayoutMkLst>
        </pc:sldLayoutChg>
        <pc:sldLayoutChg chg="new del replId">
          <pc:chgData name="Marco Parenzan" userId="a83bbb23f3e251dc" providerId="LiveId" clId="{6D5EC292-AB7A-4F97-9542-8928BD1E6C5E}" dt="2025-04-17T21:25:23.771" v="628" actId="6938"/>
          <pc:sldLayoutMkLst>
            <pc:docMk/>
            <pc:sldMasterMk cId="2404709949" sldId="2147483663"/>
            <pc:sldLayoutMk cId="3566686306" sldId="2147483666"/>
          </pc:sldLayoutMkLst>
        </pc:sldLayoutChg>
        <pc:sldLayoutChg chg="new del replId">
          <pc:chgData name="Marco Parenzan" userId="a83bbb23f3e251dc" providerId="LiveId" clId="{6D5EC292-AB7A-4F97-9542-8928BD1E6C5E}" dt="2025-04-17T21:25:23.771" v="628" actId="6938"/>
          <pc:sldLayoutMkLst>
            <pc:docMk/>
            <pc:sldMasterMk cId="2404709949" sldId="2147483663"/>
            <pc:sldLayoutMk cId="4245965523" sldId="2147483667"/>
          </pc:sldLayoutMkLst>
        </pc:sldLayoutChg>
        <pc:sldLayoutChg chg="new del replId">
          <pc:chgData name="Marco Parenzan" userId="a83bbb23f3e251dc" providerId="LiveId" clId="{6D5EC292-AB7A-4F97-9542-8928BD1E6C5E}" dt="2025-04-17T21:25:23.771" v="628" actId="6938"/>
          <pc:sldLayoutMkLst>
            <pc:docMk/>
            <pc:sldMasterMk cId="2404709949" sldId="2147483663"/>
            <pc:sldLayoutMk cId="3131277146" sldId="2147483668"/>
          </pc:sldLayoutMkLst>
        </pc:sldLayoutChg>
        <pc:sldLayoutChg chg="new del replId">
          <pc:chgData name="Marco Parenzan" userId="a83bbb23f3e251dc" providerId="LiveId" clId="{6D5EC292-AB7A-4F97-9542-8928BD1E6C5E}" dt="2025-04-17T21:25:23.771" v="628" actId="6938"/>
          <pc:sldLayoutMkLst>
            <pc:docMk/>
            <pc:sldMasterMk cId="2404709949" sldId="2147483663"/>
            <pc:sldLayoutMk cId="4206372102" sldId="2147483669"/>
          </pc:sldLayoutMkLst>
        </pc:sldLayoutChg>
        <pc:sldLayoutChg chg="new del replId">
          <pc:chgData name="Marco Parenzan" userId="a83bbb23f3e251dc" providerId="LiveId" clId="{6D5EC292-AB7A-4F97-9542-8928BD1E6C5E}" dt="2025-04-17T21:25:23.771" v="628" actId="6938"/>
          <pc:sldLayoutMkLst>
            <pc:docMk/>
            <pc:sldMasterMk cId="2404709949" sldId="2147483663"/>
            <pc:sldLayoutMk cId="1768916455" sldId="2147483670"/>
          </pc:sldLayoutMkLst>
        </pc:sldLayoutChg>
        <pc:sldLayoutChg chg="new del replId">
          <pc:chgData name="Marco Parenzan" userId="a83bbb23f3e251dc" providerId="LiveId" clId="{6D5EC292-AB7A-4F97-9542-8928BD1E6C5E}" dt="2025-04-17T21:25:23.771" v="628" actId="6938"/>
          <pc:sldLayoutMkLst>
            <pc:docMk/>
            <pc:sldMasterMk cId="2404709949" sldId="2147483663"/>
            <pc:sldLayoutMk cId="2994322186" sldId="2147483671"/>
          </pc:sldLayoutMkLst>
        </pc:sldLayoutChg>
        <pc:sldLayoutChg chg="new del replId">
          <pc:chgData name="Marco Parenzan" userId="a83bbb23f3e251dc" providerId="LiveId" clId="{6D5EC292-AB7A-4F97-9542-8928BD1E6C5E}" dt="2025-04-17T21:25:23.771" v="628" actId="6938"/>
          <pc:sldLayoutMkLst>
            <pc:docMk/>
            <pc:sldMasterMk cId="2404709949" sldId="2147483663"/>
            <pc:sldLayoutMk cId="2598378085" sldId="2147483672"/>
          </pc:sldLayoutMkLst>
        </pc:sldLayoutChg>
        <pc:sldLayoutChg chg="new del replId">
          <pc:chgData name="Marco Parenzan" userId="a83bbb23f3e251dc" providerId="LiveId" clId="{6D5EC292-AB7A-4F97-9542-8928BD1E6C5E}" dt="2025-04-17T21:25:23.771" v="628" actId="6938"/>
          <pc:sldLayoutMkLst>
            <pc:docMk/>
            <pc:sldMasterMk cId="2404709949" sldId="2147483663"/>
            <pc:sldLayoutMk cId="1653667497" sldId="2147483673"/>
          </pc:sldLayoutMkLst>
        </pc:sldLayoutChg>
        <pc:sldLayoutChg chg="new del replId">
          <pc:chgData name="Marco Parenzan" userId="a83bbb23f3e251dc" providerId="LiveId" clId="{6D5EC292-AB7A-4F97-9542-8928BD1E6C5E}" dt="2025-04-17T21:25:23.771" v="628" actId="6938"/>
          <pc:sldLayoutMkLst>
            <pc:docMk/>
            <pc:sldMasterMk cId="2404709949" sldId="2147483663"/>
            <pc:sldLayoutMk cId="1333503437" sldId="2147483674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9DD61-3B4B-791E-A288-1D4E098CF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74" y="2569514"/>
            <a:ext cx="11841348" cy="15227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F4FCB-C4EB-FA0D-F4B2-D33F1CFB1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974" y="4211426"/>
            <a:ext cx="11841348" cy="7336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113A5-DD14-41C6-D0CF-7E0455CED3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99" y="5430982"/>
            <a:ext cx="3654299" cy="13840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6FE69A-EB44-0FFC-C2A0-91FF61E322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23" y="211988"/>
            <a:ext cx="3775941" cy="290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B7A505-1D35-D837-DBFF-4C3E5F3BEB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7850" y="4578231"/>
            <a:ext cx="1794150" cy="24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2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D8A27-81CB-1DE6-67EB-65531BEAF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24" y="2336365"/>
            <a:ext cx="11707264" cy="1583086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77E01-9328-162F-0D77-62F4E6BF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924" y="4072380"/>
            <a:ext cx="11707264" cy="7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66E1DCA-B360-45BE-D66C-64CA30C4BD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39" y="182256"/>
            <a:ext cx="2560322" cy="197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552489-C827-957D-A07D-61BA502E31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799" y="5855062"/>
            <a:ext cx="2534619" cy="959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9EAC0F-FE5A-7BE9-C41B-9F03AC1FC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66122" y="5477164"/>
            <a:ext cx="1125878" cy="151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5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8A769-0733-E91B-A402-21DD319B4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6" y="2891508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DEMO</a:t>
            </a:r>
            <a:endParaRPr lang="it-IT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B048ADD-AA07-B475-0B5F-4A40E6A4E0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39" y="182256"/>
            <a:ext cx="2560322" cy="197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3582EF-FDAA-7917-ABDB-40DD3ECECC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799" y="5855062"/>
            <a:ext cx="2534619" cy="959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2A1A4A-3112-D9FB-94B3-6A9B144D5C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66122" y="5477164"/>
            <a:ext cx="1125878" cy="151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37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">
    <p:bg>
      <p:bgPr>
        <a:solidFill>
          <a:srgbClr val="2980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utsch">
            <a:extLst>
              <a:ext uri="{FF2B5EF4-FFF2-40B4-BE49-F238E27FC236}">
                <a16:creationId xmlns:a16="http://schemas.microsoft.com/office/drawing/2014/main" id="{DE23DA0E-DF41-A391-134D-A69B2AC297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960" y="5087935"/>
            <a:ext cx="5724013" cy="238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093F780-3792-B716-DF8B-9B207C021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SPONSOR</a:t>
            </a:r>
          </a:p>
        </p:txBody>
      </p:sp>
      <p:pic>
        <p:nvPicPr>
          <p:cNvPr id="13" name="Picture 1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01BB133F-4A7A-9841-3C32-EF81AD6BEB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782" y="4941044"/>
            <a:ext cx="1472367" cy="78408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118F694-6F30-6D1B-E40B-B0D75FC4C1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8377" y="2426587"/>
            <a:ext cx="3502381" cy="684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7C67E4-0CE1-4DC4-DBCF-A16AD9B42D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48010" y="3161335"/>
            <a:ext cx="2452914" cy="923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43F6BF-BB30-58F6-2F03-BA63D92D80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5212" y="1666182"/>
            <a:ext cx="2937311" cy="536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27E48F-CBBE-DDF3-9C32-688D15A4B66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29129" y="4070029"/>
            <a:ext cx="3234331" cy="78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6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16D2B-C7E7-AC57-698C-F37209A39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980B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552F5-BBAC-AE05-EB57-8B3ACC70F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980B9"/>
                </a:solidFill>
              </a:defRPr>
            </a:lvl1pPr>
            <a:lvl2pPr>
              <a:defRPr>
                <a:solidFill>
                  <a:srgbClr val="2980B9"/>
                </a:solidFill>
              </a:defRPr>
            </a:lvl2pPr>
            <a:lvl3pPr>
              <a:defRPr>
                <a:solidFill>
                  <a:srgbClr val="2980B9"/>
                </a:solidFill>
              </a:defRPr>
            </a:lvl3pPr>
            <a:lvl4pPr>
              <a:defRPr>
                <a:solidFill>
                  <a:srgbClr val="2980B9"/>
                </a:solidFill>
              </a:defRPr>
            </a:lvl4pPr>
            <a:lvl5pPr>
              <a:defRPr>
                <a:solidFill>
                  <a:srgbClr val="2980B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43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00F4-EA68-972B-B79B-FD6FB9917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0933C-C524-4679-7C47-1C066786A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175B79-65B8-C494-2BA2-CB76A0EA7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34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9C960-42E2-5562-D0FE-398497345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09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360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33E7757-C475-08D1-A96B-E42ABBD693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115430"/>
            <a:ext cx="23812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AB9AEA-CF7C-AEA3-4992-A53A4A3481E7}"/>
              </a:ext>
            </a:extLst>
          </p:cNvPr>
          <p:cNvSpPr txBox="1"/>
          <p:nvPr userDrawn="1"/>
        </p:nvSpPr>
        <p:spPr>
          <a:xfrm>
            <a:off x="0" y="0"/>
            <a:ext cx="5421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980B9"/>
                </a:solidFill>
              </a:rPr>
              <a:t>Pordenone, 10 maggio 2025, ore 9</a:t>
            </a:r>
          </a:p>
          <a:p>
            <a:r>
              <a:rPr lang="it-IT" b="1" dirty="0">
                <a:solidFill>
                  <a:srgbClr val="2980B9"/>
                </a:solidFill>
              </a:rPr>
              <a:t>Consorzio Universitario di Pordenone, Via Prasecco 3/a</a:t>
            </a:r>
          </a:p>
        </p:txBody>
      </p:sp>
    </p:spTree>
    <p:extLst>
      <p:ext uri="{BB962C8B-B14F-4D97-AF65-F5344CB8AC3E}">
        <p14:creationId xmlns:p14="http://schemas.microsoft.com/office/powerpoint/2010/main" val="403733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6.png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980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13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0" r:id="rId3"/>
    <p:sldLayoutId id="21474836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3867EF7-E09D-14F8-A33B-4C7B42853253}"/>
              </a:ext>
            </a:extLst>
          </p:cNvPr>
          <p:cNvSpPr/>
          <p:nvPr userDrawn="1"/>
        </p:nvSpPr>
        <p:spPr>
          <a:xfrm>
            <a:off x="0" y="6281638"/>
            <a:ext cx="12192000" cy="588729"/>
          </a:xfrm>
          <a:prstGeom prst="rect">
            <a:avLst/>
          </a:prstGeom>
          <a:solidFill>
            <a:srgbClr val="298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CC5E4B-6244-1273-742A-D6BF4C55A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12585-CDD8-AE1F-8096-77C3F4A9C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pic>
        <p:nvPicPr>
          <p:cNvPr id="17" name="Picture 16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43F49A43-933C-6137-E32F-F2F6DB23ED4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41881" y="6325214"/>
            <a:ext cx="974272" cy="5188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6ED286-1151-5365-91D0-B5EDFF49B8C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86916" y="6348205"/>
            <a:ext cx="1950489" cy="472846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F97CE56-4100-7B0F-F8CD-98257BE3133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13599" y="6422818"/>
            <a:ext cx="1831898" cy="358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9B8CFB-B39B-5815-6181-F36D5AC7E2D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341786" y="6295805"/>
            <a:ext cx="1350621" cy="5086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087F6B-D6F6-C73E-51DB-214F340013B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409841" y="6392773"/>
            <a:ext cx="1817755" cy="3319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E5BC7D-BED0-42D3-C5D4-2DE419FF212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0799" y="6331827"/>
            <a:ext cx="1289369" cy="4883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E15525-A9EF-B547-B29E-A4EC1CCAFB2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709604" y="6268805"/>
            <a:ext cx="482395" cy="648899"/>
          </a:xfrm>
          <a:prstGeom prst="rect">
            <a:avLst/>
          </a:prstGeom>
        </p:spPr>
      </p:pic>
      <p:pic>
        <p:nvPicPr>
          <p:cNvPr id="3074" name="Picture 2" descr="Deutsch">
            <a:extLst>
              <a:ext uri="{FF2B5EF4-FFF2-40B4-BE49-F238E27FC236}">
                <a16:creationId xmlns:a16="http://schemas.microsoft.com/office/drawing/2014/main" id="{4E09039B-3C25-0382-FCEA-57CC9D15DB0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2" r="11546"/>
          <a:stretch/>
        </p:blipFill>
        <p:spPr bwMode="auto">
          <a:xfrm>
            <a:off x="8324114" y="6040615"/>
            <a:ext cx="1992710" cy="105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74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5" r:id="rId4"/>
    <p:sldLayoutId id="214748366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980B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980B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980B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980B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980B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980B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devblogs.microsoft.com/azure-sql/introducing-change-event-streaming-join-the-azure-sql-database-private-preview-for-change-data-streaming/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hyperlink" Target="https://github.com/Ace68/GlobalAzure-2025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hyperlink" Target="mailto:alberto.acerbis@intre.it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A4F96D6-AD6D-A3DB-1F81-619A10E1E5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CQRS+ES On Azure</a:t>
            </a:r>
          </a:p>
        </p:txBody>
      </p:sp>
      <p:pic>
        <p:nvPicPr>
          <p:cNvPr id="2" name="Immagine 1" descr="Immagine che contiene Viso umano, sorriso, vestiti, persona&#10;&#10;Descrizione generata automaticamente">
            <a:extLst>
              <a:ext uri="{FF2B5EF4-FFF2-40B4-BE49-F238E27FC236}">
                <a16:creationId xmlns:a16="http://schemas.microsoft.com/office/drawing/2014/main" id="{8862BF7E-031E-740B-7614-09DBBC475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39" y="4215107"/>
            <a:ext cx="1747417" cy="17474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A454DB-E8B0-9CD0-AB9F-37420AEC29C3}"/>
              </a:ext>
            </a:extLst>
          </p:cNvPr>
          <p:cNvSpPr txBox="1"/>
          <p:nvPr/>
        </p:nvSpPr>
        <p:spPr>
          <a:xfrm>
            <a:off x="5073204" y="6193504"/>
            <a:ext cx="201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Alberto Acerbis</a:t>
            </a:r>
          </a:p>
        </p:txBody>
      </p:sp>
    </p:spTree>
    <p:extLst>
      <p:ext uri="{BB962C8B-B14F-4D97-AF65-F5344CB8AC3E}">
        <p14:creationId xmlns:p14="http://schemas.microsoft.com/office/powerpoint/2010/main" val="375658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84B0B-8E8E-A58C-FED1-4C408427D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4B821-E6D6-D1F1-63AA-480FAE88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97"/>
            <a:ext cx="10515600" cy="824578"/>
          </a:xfrm>
        </p:spPr>
        <p:txBody>
          <a:bodyPr/>
          <a:lstStyle/>
          <a:p>
            <a:r>
              <a:rPr lang="it-IT" b="1" dirty="0"/>
              <a:t>CQRS + ES – </a:t>
            </a:r>
            <a:r>
              <a:rPr lang="it-IT" b="1" dirty="0" err="1"/>
              <a:t>Pros</a:t>
            </a:r>
            <a:endParaRPr lang="it-IT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26B88A-2B17-B308-3D7B-B83891126824}"/>
              </a:ext>
            </a:extLst>
          </p:cNvPr>
          <p:cNvSpPr txBox="1"/>
          <p:nvPr/>
        </p:nvSpPr>
        <p:spPr>
          <a:xfrm>
            <a:off x="3729228" y="1934337"/>
            <a:ext cx="789127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2980B9"/>
                </a:solidFill>
              </a:rPr>
              <a:t>Domini complessi o con regole di business articolate.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2980B9"/>
                </a:solidFill>
              </a:rPr>
              <a:t>Carichi sbilanciati tra letture e scritture.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2980B9"/>
                </a:solidFill>
              </a:rPr>
              <a:t>Scenari ad alta scalabilità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2980B9"/>
                </a:solidFill>
              </a:rPr>
              <a:t>Necessità di audit, event sourcing, o tracciabilità.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2980B9"/>
                </a:solidFill>
              </a:rPr>
              <a:t>Interfacce utente molto diverse per la lettura e la scrittura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EE656DE-BDAF-AD2B-D45E-2DFAA7096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33CA3FC-9124-5F52-9116-911B39883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" name="Immagine 9" descr="Immagine che contiene videocamera/fotocamera, cerchio, Videocamere/fotocamere e obiettivi, giocattolo&#10;&#10;Il contenuto generato dall'IA potrebbe non essere corretto.">
            <a:extLst>
              <a:ext uri="{FF2B5EF4-FFF2-40B4-BE49-F238E27FC236}">
                <a16:creationId xmlns:a16="http://schemas.microsoft.com/office/drawing/2014/main" id="{369F7E2D-F30C-3F84-2E57-782ADE619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2152269"/>
            <a:ext cx="276225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7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52B4A-7BB3-1A2E-B164-95D3F4854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6C641-FF1C-9BBC-D408-D7AD8010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97"/>
            <a:ext cx="10515600" cy="824578"/>
          </a:xfrm>
        </p:spPr>
        <p:txBody>
          <a:bodyPr/>
          <a:lstStyle/>
          <a:p>
            <a:r>
              <a:rPr lang="it-IT" b="1" dirty="0"/>
              <a:t>CQRS + ES – </a:t>
            </a:r>
            <a:r>
              <a:rPr lang="it-IT" b="1" dirty="0" err="1"/>
              <a:t>Pros</a:t>
            </a:r>
            <a:endParaRPr lang="it-IT" b="1" dirty="0"/>
          </a:p>
        </p:txBody>
      </p:sp>
      <p:pic>
        <p:nvPicPr>
          <p:cNvPr id="4" name="Immagine 3" descr="Immagine che contiene cielo, semaforo, luce, aria aperta&#10;&#10;Il contenuto generato dall'IA potrebbe non essere corretto.">
            <a:extLst>
              <a:ext uri="{FF2B5EF4-FFF2-40B4-BE49-F238E27FC236}">
                <a16:creationId xmlns:a16="http://schemas.microsoft.com/office/drawing/2014/main" id="{CD9FDF59-972D-6522-0837-2046EEDD7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568196"/>
            <a:ext cx="3429000" cy="3429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E8EE6DC-05C6-1BB0-F733-BF7B2ADAD3EC}"/>
              </a:ext>
            </a:extLst>
          </p:cNvPr>
          <p:cNvSpPr txBox="1"/>
          <p:nvPr/>
        </p:nvSpPr>
        <p:spPr>
          <a:xfrm>
            <a:off x="4105656" y="1856232"/>
            <a:ext cx="707745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2980B9"/>
                </a:solidFill>
              </a:rPr>
              <a:t>Applicazioni semplici o CRUD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2980B9"/>
                </a:solidFill>
              </a:rPr>
              <a:t>Progetti a bassa manutenzione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2980B9"/>
                </a:solidFill>
              </a:rPr>
              <a:t>Time-to-Market critico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2980B9"/>
                </a:solidFill>
              </a:rPr>
              <a:t>Assenza di reali necessità di scalabilità o performance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739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210A3-1786-2016-3702-0DEB5BF3B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67B95-BFD0-D63C-A954-57E105C7D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b="1"/>
              <a:t>Misconceptions</a:t>
            </a:r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7CE740-E7C9-2026-A6CE-FA1D5FB974D9}"/>
              </a:ext>
            </a:extLst>
          </p:cNvPr>
          <p:cNvSpPr txBox="1"/>
          <p:nvPr/>
        </p:nvSpPr>
        <p:spPr>
          <a:xfrm>
            <a:off x="838200" y="2025650"/>
            <a:ext cx="5181600" cy="3117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980B9"/>
                </a:solidFill>
              </a:rPr>
              <a:t>Commands e Queries </a:t>
            </a:r>
            <a:r>
              <a:rPr lang="en-US" sz="2000" dirty="0" err="1">
                <a:solidFill>
                  <a:srgbClr val="2980B9"/>
                </a:solidFill>
              </a:rPr>
              <a:t>devono</a:t>
            </a:r>
            <a:r>
              <a:rPr lang="en-US" sz="2000" dirty="0">
                <a:solidFill>
                  <a:srgbClr val="2980B9"/>
                </a:solidFill>
              </a:rPr>
              <a:t> </a:t>
            </a:r>
            <a:r>
              <a:rPr lang="en-US" sz="2000" dirty="0" err="1">
                <a:solidFill>
                  <a:srgbClr val="2980B9"/>
                </a:solidFill>
              </a:rPr>
              <a:t>essere</a:t>
            </a:r>
            <a:r>
              <a:rPr lang="en-US" sz="2000" dirty="0">
                <a:solidFill>
                  <a:srgbClr val="2980B9"/>
                </a:solidFill>
              </a:rPr>
              <a:t> </a:t>
            </a:r>
            <a:r>
              <a:rPr lang="en-US" sz="2000" dirty="0" err="1">
                <a:solidFill>
                  <a:srgbClr val="2980B9"/>
                </a:solidFill>
              </a:rPr>
              <a:t>eseguiti</a:t>
            </a:r>
            <a:r>
              <a:rPr lang="en-US" sz="2000" dirty="0">
                <a:solidFill>
                  <a:srgbClr val="2980B9"/>
                </a:solidFill>
              </a:rPr>
              <a:t> </a:t>
            </a:r>
            <a:r>
              <a:rPr lang="en-US" sz="2000" dirty="0" err="1">
                <a:solidFill>
                  <a:srgbClr val="2980B9"/>
                </a:solidFill>
              </a:rPr>
              <a:t>su</a:t>
            </a:r>
            <a:r>
              <a:rPr lang="en-US" sz="2000" dirty="0">
                <a:solidFill>
                  <a:srgbClr val="2980B9"/>
                </a:solidFill>
              </a:rPr>
              <a:t> database separate e </a:t>
            </a:r>
            <a:r>
              <a:rPr lang="en-US" sz="2000" dirty="0" err="1">
                <a:solidFill>
                  <a:srgbClr val="2980B9"/>
                </a:solidFill>
              </a:rPr>
              <a:t>tutto</a:t>
            </a:r>
            <a:r>
              <a:rPr lang="en-US" sz="2000" dirty="0">
                <a:solidFill>
                  <a:srgbClr val="2980B9"/>
                </a:solidFill>
              </a:rPr>
              <a:t> </a:t>
            </a:r>
            <a:r>
              <a:rPr lang="en-US" sz="2000" dirty="0" err="1">
                <a:solidFill>
                  <a:srgbClr val="2980B9"/>
                </a:solidFill>
              </a:rPr>
              <a:t>deve</a:t>
            </a:r>
            <a:r>
              <a:rPr lang="en-US" sz="2000" dirty="0">
                <a:solidFill>
                  <a:srgbClr val="2980B9"/>
                </a:solidFill>
              </a:rPr>
              <a:t> </a:t>
            </a:r>
            <a:r>
              <a:rPr lang="en-US" sz="2000" dirty="0" err="1">
                <a:solidFill>
                  <a:srgbClr val="2980B9"/>
                </a:solidFill>
              </a:rPr>
              <a:t>essere</a:t>
            </a:r>
            <a:r>
              <a:rPr lang="en-US" sz="2000" dirty="0">
                <a:solidFill>
                  <a:srgbClr val="2980B9"/>
                </a:solidFill>
              </a:rPr>
              <a:t> </a:t>
            </a:r>
            <a:r>
              <a:rPr lang="en-US" sz="2000" dirty="0" err="1">
                <a:solidFill>
                  <a:srgbClr val="2980B9"/>
                </a:solidFill>
              </a:rPr>
              <a:t>memorizzato</a:t>
            </a:r>
            <a:r>
              <a:rPr lang="en-US" sz="2000" dirty="0">
                <a:solidFill>
                  <a:srgbClr val="2980B9"/>
                </a:solidFill>
              </a:rPr>
              <a:t> in database </a:t>
            </a:r>
            <a:r>
              <a:rPr lang="en-US" sz="2000" dirty="0" err="1">
                <a:solidFill>
                  <a:srgbClr val="2980B9"/>
                </a:solidFill>
              </a:rPr>
              <a:t>separati</a:t>
            </a:r>
            <a:r>
              <a:rPr lang="en-US" sz="2000" dirty="0">
                <a:solidFill>
                  <a:srgbClr val="2980B9"/>
                </a:solidFill>
              </a:rPr>
              <a:t>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980B9"/>
                </a:solidFill>
              </a:rPr>
              <a:t>Può</a:t>
            </a:r>
            <a:r>
              <a:rPr lang="en-US" sz="2000" dirty="0">
                <a:solidFill>
                  <a:srgbClr val="2980B9"/>
                </a:solidFill>
              </a:rPr>
              <a:t> </a:t>
            </a:r>
            <a:r>
              <a:rPr lang="en-US" sz="2000" dirty="0" err="1">
                <a:solidFill>
                  <a:srgbClr val="2980B9"/>
                </a:solidFill>
              </a:rPr>
              <a:t>essere</a:t>
            </a:r>
            <a:r>
              <a:rPr lang="en-US" sz="2000" dirty="0">
                <a:solidFill>
                  <a:srgbClr val="2980B9"/>
                </a:solidFill>
              </a:rPr>
              <a:t> </a:t>
            </a:r>
            <a:r>
              <a:rPr lang="en-US" sz="2000" dirty="0" err="1">
                <a:solidFill>
                  <a:srgbClr val="2980B9"/>
                </a:solidFill>
              </a:rPr>
              <a:t>utilizzato</a:t>
            </a:r>
            <a:r>
              <a:rPr lang="en-US" sz="2000" dirty="0">
                <a:solidFill>
                  <a:srgbClr val="2980B9"/>
                </a:solidFill>
              </a:rPr>
              <a:t> solo con DDD e </a:t>
            </a:r>
            <a:r>
              <a:rPr lang="en-US" sz="2000" dirty="0" err="1">
                <a:solidFill>
                  <a:srgbClr val="2980B9"/>
                </a:solidFill>
              </a:rPr>
              <a:t>ti</a:t>
            </a:r>
            <a:r>
              <a:rPr lang="en-US" sz="2000" dirty="0">
                <a:solidFill>
                  <a:srgbClr val="2980B9"/>
                </a:solidFill>
              </a:rPr>
              <a:t> </a:t>
            </a:r>
            <a:r>
              <a:rPr lang="en-US" sz="2000" dirty="0" err="1">
                <a:solidFill>
                  <a:srgbClr val="2980B9"/>
                </a:solidFill>
              </a:rPr>
              <a:t>servono</a:t>
            </a:r>
            <a:r>
              <a:rPr lang="en-US" sz="2000" dirty="0">
                <a:solidFill>
                  <a:srgbClr val="2980B9"/>
                </a:solidFill>
              </a:rPr>
              <a:t> </a:t>
            </a:r>
            <a:r>
              <a:rPr lang="en-US" sz="2000" dirty="0" err="1">
                <a:solidFill>
                  <a:srgbClr val="2980B9"/>
                </a:solidFill>
              </a:rPr>
              <a:t>sia</a:t>
            </a:r>
            <a:r>
              <a:rPr lang="en-US" sz="2000" dirty="0">
                <a:solidFill>
                  <a:srgbClr val="2980B9"/>
                </a:solidFill>
              </a:rPr>
              <a:t> CQRS </a:t>
            </a:r>
            <a:r>
              <a:rPr lang="en-US" sz="2000" dirty="0" err="1">
                <a:solidFill>
                  <a:srgbClr val="2980B9"/>
                </a:solidFill>
              </a:rPr>
              <a:t>che</a:t>
            </a:r>
            <a:r>
              <a:rPr lang="en-US" sz="2000" dirty="0">
                <a:solidFill>
                  <a:srgbClr val="2980B9"/>
                </a:solidFill>
              </a:rPr>
              <a:t> Event Sourcing.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980B9"/>
                </a:solidFill>
              </a:rPr>
              <a:t>CQRS </a:t>
            </a:r>
            <a:r>
              <a:rPr lang="en-US" sz="2000" dirty="0" err="1">
                <a:solidFill>
                  <a:srgbClr val="2980B9"/>
                </a:solidFill>
              </a:rPr>
              <a:t>crea</a:t>
            </a:r>
            <a:r>
              <a:rPr lang="en-US" sz="2000" dirty="0">
                <a:solidFill>
                  <a:srgbClr val="2980B9"/>
                </a:solidFill>
              </a:rPr>
              <a:t> problem di Eventual Consistency.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980B9"/>
                </a:solidFill>
              </a:rPr>
              <a:t>CQRS </a:t>
            </a:r>
            <a:r>
              <a:rPr lang="en-US" sz="2000" dirty="0" err="1">
                <a:solidFill>
                  <a:srgbClr val="2980B9"/>
                </a:solidFill>
              </a:rPr>
              <a:t>necessita</a:t>
            </a:r>
            <a:r>
              <a:rPr lang="en-US" sz="2000" dirty="0">
                <a:solidFill>
                  <a:srgbClr val="2980B9"/>
                </a:solidFill>
              </a:rPr>
              <a:t> sempre di </a:t>
            </a:r>
            <a:r>
              <a:rPr lang="en-US" sz="2000" dirty="0" err="1">
                <a:solidFill>
                  <a:srgbClr val="2980B9"/>
                </a:solidFill>
              </a:rPr>
              <a:t>sistemi</a:t>
            </a:r>
            <a:r>
              <a:rPr lang="en-US" sz="2000" dirty="0">
                <a:solidFill>
                  <a:srgbClr val="2980B9"/>
                </a:solidFill>
              </a:rPr>
              <a:t> di </a:t>
            </a:r>
            <a:r>
              <a:rPr lang="en-US" sz="2000" dirty="0" err="1">
                <a:solidFill>
                  <a:srgbClr val="2980B9"/>
                </a:solidFill>
              </a:rPr>
              <a:t>messaggistica</a:t>
            </a:r>
            <a:r>
              <a:rPr lang="en-US" sz="2000" dirty="0">
                <a:solidFill>
                  <a:srgbClr val="2980B9"/>
                </a:solidFill>
              </a:rPr>
              <a:t>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980B9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B241B3-9857-1D55-5C8B-6572146AC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542" y="1690688"/>
            <a:ext cx="4035866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161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53B00-F361-FE70-3F98-80E2DBEF8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4B052-7423-DB75-46F7-DB8FA7E15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b="1" dirty="0"/>
              <a:t>Two </a:t>
            </a:r>
            <a:r>
              <a:rPr lang="it-IT" b="1" dirty="0" err="1"/>
              <a:t>Different</a:t>
            </a:r>
            <a:r>
              <a:rPr lang="it-IT" b="1" dirty="0"/>
              <a:t> Databases</a:t>
            </a:r>
          </a:p>
        </p:txBody>
      </p:sp>
      <p:pic>
        <p:nvPicPr>
          <p:cNvPr id="4" name="Immagine 3" descr="Immagine che contiene testo, logo, schermata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3A3321FD-FABF-C0FB-DA1A-C6B1E8A2C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29" y="2814565"/>
            <a:ext cx="2857500" cy="16002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7391C22-9FE6-9FA9-2675-0460904DD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334" y="1860927"/>
            <a:ext cx="2751058" cy="264436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06F5D87-8C3E-A5C7-CBD4-0B9EEA95DC79}"/>
              </a:ext>
            </a:extLst>
          </p:cNvPr>
          <p:cNvSpPr txBox="1"/>
          <p:nvPr/>
        </p:nvSpPr>
        <p:spPr>
          <a:xfrm>
            <a:off x="1346334" y="4824460"/>
            <a:ext cx="275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Write Model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792357-1E30-4073-E21C-3B58C78E11A6}"/>
              </a:ext>
            </a:extLst>
          </p:cNvPr>
          <p:cNvSpPr txBox="1"/>
          <p:nvPr/>
        </p:nvSpPr>
        <p:spPr>
          <a:xfrm>
            <a:off x="7683128" y="4824460"/>
            <a:ext cx="293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Read Model</a:t>
            </a:r>
          </a:p>
        </p:txBody>
      </p:sp>
    </p:spTree>
    <p:extLst>
      <p:ext uri="{BB962C8B-B14F-4D97-AF65-F5344CB8AC3E}">
        <p14:creationId xmlns:p14="http://schemas.microsoft.com/office/powerpoint/2010/main" val="2767761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8A58E-8A99-C1DE-5381-18EF6CF4F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2A74-8336-4C31-E043-1C55F3F7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05"/>
            <a:ext cx="12192000" cy="854075"/>
          </a:xfrm>
        </p:spPr>
        <p:txBody>
          <a:bodyPr/>
          <a:lstStyle/>
          <a:p>
            <a:pPr algn="ctr"/>
            <a:r>
              <a:rPr lang="it-IT" b="1" dirty="0" err="1"/>
              <a:t>What</a:t>
            </a:r>
            <a:r>
              <a:rPr lang="it-IT" b="1" dirty="0"/>
              <a:t> </a:t>
            </a:r>
            <a:r>
              <a:rPr lang="it-IT" b="1" dirty="0" err="1"/>
              <a:t>We</a:t>
            </a:r>
            <a:r>
              <a:rPr lang="it-IT" b="1" dirty="0"/>
              <a:t> </a:t>
            </a:r>
            <a:r>
              <a:rPr lang="it-IT" b="1" dirty="0" err="1"/>
              <a:t>Need</a:t>
            </a:r>
            <a:r>
              <a:rPr lang="it-IT" b="1" dirty="0"/>
              <a:t>?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E3E7D53D-4B91-9BAF-D219-AC9090B52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531950"/>
              </p:ext>
            </p:extLst>
          </p:nvPr>
        </p:nvGraphicFramePr>
        <p:xfrm>
          <a:off x="167148" y="1083457"/>
          <a:ext cx="11720053" cy="4747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149">
                  <a:extLst>
                    <a:ext uri="{9D8B030D-6E8A-4147-A177-3AD203B41FA5}">
                      <a16:colId xmlns:a16="http://schemas.microsoft.com/office/drawing/2014/main" val="1561105424"/>
                    </a:ext>
                  </a:extLst>
                </a:gridCol>
                <a:gridCol w="3663342">
                  <a:extLst>
                    <a:ext uri="{9D8B030D-6E8A-4147-A177-3AD203B41FA5}">
                      <a16:colId xmlns:a16="http://schemas.microsoft.com/office/drawing/2014/main" val="2543497516"/>
                    </a:ext>
                  </a:extLst>
                </a:gridCol>
                <a:gridCol w="7059562">
                  <a:extLst>
                    <a:ext uri="{9D8B030D-6E8A-4147-A177-3AD203B41FA5}">
                      <a16:colId xmlns:a16="http://schemas.microsoft.com/office/drawing/2014/main" val="3423533631"/>
                    </a:ext>
                  </a:extLst>
                </a:gridCol>
              </a:tblGrid>
              <a:tr h="593384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DB Capabilities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791412"/>
                  </a:ext>
                </a:extLst>
              </a:tr>
              <a:tr h="593384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Streaming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Subscriptions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give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you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real</a:t>
                      </a:r>
                      <a:r>
                        <a:rPr lang="it-IT" dirty="0"/>
                        <a:t> time </a:t>
                      </a:r>
                      <a:r>
                        <a:rPr lang="it-IT" dirty="0" err="1"/>
                        <a:t>changes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652196"/>
                  </a:ext>
                </a:extLst>
              </a:tr>
              <a:tr h="593384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Effciency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Save </a:t>
                      </a:r>
                      <a:r>
                        <a:rPr lang="it-IT" dirty="0" err="1"/>
                        <a:t>changes</a:t>
                      </a:r>
                      <a:r>
                        <a:rPr lang="it-IT" dirty="0"/>
                        <a:t> one; </a:t>
                      </a:r>
                      <a:r>
                        <a:rPr lang="it-IT" dirty="0" err="1"/>
                        <a:t>subscriptions</a:t>
                      </a:r>
                      <a:r>
                        <a:rPr lang="it-IT" dirty="0"/>
                        <a:t> propagate </a:t>
                      </a:r>
                      <a:r>
                        <a:rPr lang="it-IT" dirty="0" err="1"/>
                        <a:t>changes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instantly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644969"/>
                  </a:ext>
                </a:extLst>
              </a:tr>
              <a:tr h="593384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Service </a:t>
                      </a:r>
                      <a:r>
                        <a:rPr lang="it-IT" dirty="0" err="1"/>
                        <a:t>Autonomy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Stop and start self-</a:t>
                      </a:r>
                      <a:r>
                        <a:rPr lang="it-IT" dirty="0" err="1"/>
                        <a:t>validating</a:t>
                      </a:r>
                      <a:r>
                        <a:rPr lang="it-IT" dirty="0"/>
                        <a:t> streams </a:t>
                      </a:r>
                      <a:r>
                        <a:rPr lang="it-IT" dirty="0" err="1"/>
                        <a:t>as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needed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701380"/>
                  </a:ext>
                </a:extLst>
              </a:tr>
              <a:tr h="593384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Event </a:t>
                      </a:r>
                      <a:r>
                        <a:rPr lang="it-IT" dirty="0" err="1"/>
                        <a:t>Driven</a:t>
                      </a:r>
                      <a:r>
                        <a:rPr lang="it-IT" dirty="0"/>
                        <a:t> Architecture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Build </a:t>
                      </a:r>
                      <a:r>
                        <a:rPr lang="it-IT" dirty="0" err="1"/>
                        <a:t>complex</a:t>
                      </a:r>
                      <a:r>
                        <a:rPr lang="it-IT" dirty="0"/>
                        <a:t> workflows and </a:t>
                      </a:r>
                      <a:r>
                        <a:rPr lang="it-IT" dirty="0" err="1"/>
                        <a:t>react</a:t>
                      </a:r>
                      <a:r>
                        <a:rPr lang="it-IT" dirty="0"/>
                        <a:t> in </a:t>
                      </a:r>
                      <a:r>
                        <a:rPr lang="it-IT" dirty="0" err="1"/>
                        <a:t>real</a:t>
                      </a:r>
                      <a:r>
                        <a:rPr lang="it-IT" dirty="0"/>
                        <a:t>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030661"/>
                  </a:ext>
                </a:extLst>
              </a:tr>
              <a:tr h="593384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Time Travel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Move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through</a:t>
                      </a:r>
                      <a:r>
                        <a:rPr lang="it-IT" dirty="0"/>
                        <a:t> the event stream for </a:t>
                      </a:r>
                      <a:r>
                        <a:rPr lang="it-IT" dirty="0" err="1"/>
                        <a:t>analysis</a:t>
                      </a:r>
                      <a:r>
                        <a:rPr lang="it-IT" dirty="0"/>
                        <a:t> and forecasting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08718"/>
                  </a:ext>
                </a:extLst>
              </a:tr>
              <a:tr h="593384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Root Cause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Trace events back to </a:t>
                      </a:r>
                      <a:r>
                        <a:rPr lang="it-IT" dirty="0" err="1"/>
                        <a:t>their</a:t>
                      </a:r>
                      <a:r>
                        <a:rPr lang="it-IT" dirty="0"/>
                        <a:t> roots, making </a:t>
                      </a:r>
                      <a:r>
                        <a:rPr lang="it-IT" dirty="0" err="1"/>
                        <a:t>analysis</a:t>
                      </a:r>
                      <a:r>
                        <a:rPr lang="it-IT" dirty="0"/>
                        <a:t> easy and </a:t>
                      </a:r>
                      <a:r>
                        <a:rPr lang="it-IT" dirty="0" err="1"/>
                        <a:t>faultless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623290"/>
                  </a:ext>
                </a:extLst>
              </a:tr>
              <a:tr h="593384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Legacy Migration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When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older</a:t>
                      </a:r>
                      <a:r>
                        <a:rPr lang="it-IT" dirty="0"/>
                        <a:t> system </a:t>
                      </a:r>
                      <a:r>
                        <a:rPr lang="it-IT" dirty="0" err="1"/>
                        <a:t>need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replacing</a:t>
                      </a:r>
                      <a:r>
                        <a:rPr lang="it-IT" dirty="0"/>
                        <a:t>, do </a:t>
                      </a:r>
                      <a:r>
                        <a:rPr lang="it-IT" dirty="0" err="1"/>
                        <a:t>it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at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your</a:t>
                      </a:r>
                      <a:r>
                        <a:rPr lang="it-IT" dirty="0"/>
                        <a:t> pace.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75258"/>
                  </a:ext>
                </a:extLst>
              </a:tr>
            </a:tbl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01B606FC-9373-6797-DD44-74598F656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06" y="1804215"/>
            <a:ext cx="388654" cy="2819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767607D-F641-3264-E99A-D75B4451F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48" y="2370394"/>
            <a:ext cx="358171" cy="3505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CA45BA1-56F5-3CB8-42D7-F2266DD9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94" y="3005159"/>
            <a:ext cx="323878" cy="33737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9F059CB-7274-E961-6A32-FF5861E4F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51" y="3626747"/>
            <a:ext cx="281964" cy="32006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C6FDF1D-B9CE-46D9-5006-18331739F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99" y="4231030"/>
            <a:ext cx="320068" cy="32768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ED9C10E-A1F0-05B0-C06C-48A772723C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799" y="4764277"/>
            <a:ext cx="320068" cy="32006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3D0E44E-B71E-5BAB-5BF4-1B1FD7007D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68" y="5378394"/>
            <a:ext cx="342930" cy="2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60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576EA-6092-1D72-DA5A-D3E11F1F9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175E5-BF6F-54DD-A87A-B6A8F26AB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00"/>
            <a:ext cx="12192000" cy="706591"/>
          </a:xfrm>
        </p:spPr>
        <p:txBody>
          <a:bodyPr/>
          <a:lstStyle/>
          <a:p>
            <a:pPr algn="ctr"/>
            <a:r>
              <a:rPr lang="it-IT" b="1" dirty="0" err="1"/>
              <a:t>What</a:t>
            </a:r>
            <a:r>
              <a:rPr lang="it-IT" b="1" dirty="0"/>
              <a:t> </a:t>
            </a:r>
            <a:r>
              <a:rPr lang="it-IT" b="1" dirty="0" err="1"/>
              <a:t>does</a:t>
            </a:r>
            <a:r>
              <a:rPr lang="it-IT" b="1" dirty="0"/>
              <a:t> Azure </a:t>
            </a:r>
            <a:r>
              <a:rPr lang="it-IT" b="1" dirty="0" err="1"/>
              <a:t>offers</a:t>
            </a:r>
            <a:r>
              <a:rPr lang="it-IT" b="1" dirty="0"/>
              <a:t> </a:t>
            </a:r>
            <a:r>
              <a:rPr lang="it-IT" b="1" dirty="0" err="1"/>
              <a:t>us</a:t>
            </a:r>
            <a:r>
              <a:rPr lang="it-IT" b="1" dirty="0"/>
              <a:t>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014CE0-2DA0-7AA6-C237-2786D2BB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4" y="1458829"/>
            <a:ext cx="3197607" cy="179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DD253D9-EEBB-0B67-B11F-9B4C6143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973" y="209885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EF622E5-9598-C315-894B-3E2E4DCE6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113" y="2509577"/>
            <a:ext cx="3697793" cy="208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905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0C9FB-18E6-04B8-2D0A-C2F9D24C9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Ovale 4096">
            <a:extLst>
              <a:ext uri="{FF2B5EF4-FFF2-40B4-BE49-F238E27FC236}">
                <a16:creationId xmlns:a16="http://schemas.microsoft.com/office/drawing/2014/main" id="{D91B30A0-8CD4-5114-35DF-51AACC14D896}"/>
              </a:ext>
            </a:extLst>
          </p:cNvPr>
          <p:cNvSpPr/>
          <p:nvPr/>
        </p:nvSpPr>
        <p:spPr>
          <a:xfrm>
            <a:off x="6463219" y="3705939"/>
            <a:ext cx="1769807" cy="1597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A3551FF-7B8B-95BA-FEEB-A4CB4EF6C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45" y="400928"/>
            <a:ext cx="1146222" cy="114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son file document icon Royalty Free Vector Image">
            <a:extLst>
              <a:ext uri="{FF2B5EF4-FFF2-40B4-BE49-F238E27FC236}">
                <a16:creationId xmlns:a16="http://schemas.microsoft.com/office/drawing/2014/main" id="{034F34CB-CD80-281F-691A-E72C23F35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891" y="1416166"/>
            <a:ext cx="991856" cy="106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a gomito 3">
            <a:extLst>
              <a:ext uri="{FF2B5EF4-FFF2-40B4-BE49-F238E27FC236}">
                <a16:creationId xmlns:a16="http://schemas.microsoft.com/office/drawing/2014/main" id="{83C1AE00-7072-C2D5-7911-77A5D90ACA8A}"/>
              </a:ext>
            </a:extLst>
          </p:cNvPr>
          <p:cNvCxnSpPr>
            <a:stCxn id="4098" idx="2"/>
          </p:cNvCxnSpPr>
          <p:nvPr/>
        </p:nvCxnSpPr>
        <p:spPr>
          <a:xfrm rot="16200000" flipH="1">
            <a:off x="1120066" y="1280839"/>
            <a:ext cx="522810" cy="105543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3D50F38-F754-86C1-C45F-DDF84BE864BA}"/>
              </a:ext>
            </a:extLst>
          </p:cNvPr>
          <p:cNvSpPr/>
          <p:nvPr/>
        </p:nvSpPr>
        <p:spPr>
          <a:xfrm>
            <a:off x="3598606" y="1651241"/>
            <a:ext cx="1553497" cy="5997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Command</a:t>
            </a:r>
            <a:endParaRPr lang="it-IT" dirty="0"/>
          </a:p>
        </p:txBody>
      </p:sp>
      <p:sp>
        <p:nvSpPr>
          <p:cNvPr id="6" name="Memoria ad accesso diretto 5">
            <a:extLst>
              <a:ext uri="{FF2B5EF4-FFF2-40B4-BE49-F238E27FC236}">
                <a16:creationId xmlns:a16="http://schemas.microsoft.com/office/drawing/2014/main" id="{409E6D82-8E2D-51C2-79D3-96C25355B484}"/>
              </a:ext>
            </a:extLst>
          </p:cNvPr>
          <p:cNvSpPr/>
          <p:nvPr/>
        </p:nvSpPr>
        <p:spPr>
          <a:xfrm>
            <a:off x="5909187" y="1611623"/>
            <a:ext cx="3893574" cy="679004"/>
          </a:xfrm>
          <a:prstGeom prst="flowChartMagneticDrum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Queue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ED5E565-5D93-8250-52CA-C99D203D1958}"/>
              </a:ext>
            </a:extLst>
          </p:cNvPr>
          <p:cNvCxnSpPr>
            <a:stCxn id="4100" idx="3"/>
            <a:endCxn id="5" idx="1"/>
          </p:cNvCxnSpPr>
          <p:nvPr/>
        </p:nvCxnSpPr>
        <p:spPr>
          <a:xfrm flipV="1">
            <a:off x="3064747" y="1951125"/>
            <a:ext cx="53385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D12F982-FC1E-C056-3CAA-6D8A69D0B5C4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5152103" y="1951125"/>
            <a:ext cx="757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isco magnetico 12">
            <a:extLst>
              <a:ext uri="{FF2B5EF4-FFF2-40B4-BE49-F238E27FC236}">
                <a16:creationId xmlns:a16="http://schemas.microsoft.com/office/drawing/2014/main" id="{0C5A6FD2-297B-A0DD-E992-E0447F6EFE59}"/>
              </a:ext>
            </a:extLst>
          </p:cNvPr>
          <p:cNvSpPr/>
          <p:nvPr/>
        </p:nvSpPr>
        <p:spPr>
          <a:xfrm>
            <a:off x="4421088" y="3761341"/>
            <a:ext cx="1573162" cy="1461522"/>
          </a:xfrm>
          <a:prstGeom prst="flowChartMagneticDisk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SQL</a:t>
            </a:r>
          </a:p>
          <a:p>
            <a:pPr algn="ctr"/>
            <a:r>
              <a:rPr lang="it-IT" dirty="0" err="1"/>
              <a:t>Eventstore</a:t>
            </a:r>
            <a:endParaRPr lang="it-IT" dirty="0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0123D60B-F422-8A16-AC4E-2F0C4A1C5AFD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9802761" y="1951125"/>
            <a:ext cx="8750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ocumento 17">
            <a:extLst>
              <a:ext uri="{FF2B5EF4-FFF2-40B4-BE49-F238E27FC236}">
                <a16:creationId xmlns:a16="http://schemas.microsoft.com/office/drawing/2014/main" id="{ECE3D8B9-0FC4-62BD-2915-DF8C1BA75995}"/>
              </a:ext>
            </a:extLst>
          </p:cNvPr>
          <p:cNvSpPr/>
          <p:nvPr/>
        </p:nvSpPr>
        <p:spPr>
          <a:xfrm>
            <a:off x="10677832" y="1416165"/>
            <a:ext cx="1233523" cy="1474516"/>
          </a:xfrm>
          <a:prstGeom prst="flowChartDocumen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Business</a:t>
            </a:r>
          </a:p>
          <a:p>
            <a:pPr algn="ctr"/>
            <a:r>
              <a:rPr lang="it-IT" dirty="0"/>
              <a:t>Model</a:t>
            </a: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4BAB2B7-EB14-D3FF-EAD8-A7FBF92A8913}"/>
              </a:ext>
            </a:extLst>
          </p:cNvPr>
          <p:cNvSpPr/>
          <p:nvPr/>
        </p:nvSpPr>
        <p:spPr>
          <a:xfrm>
            <a:off x="88489" y="4073343"/>
            <a:ext cx="1553497" cy="59976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Event</a:t>
            </a:r>
          </a:p>
        </p:txBody>
      </p:sp>
      <p:cxnSp>
        <p:nvCxnSpPr>
          <p:cNvPr id="22" name="Connettore a gomito 21">
            <a:extLst>
              <a:ext uri="{FF2B5EF4-FFF2-40B4-BE49-F238E27FC236}">
                <a16:creationId xmlns:a16="http://schemas.microsoft.com/office/drawing/2014/main" id="{D95E57DA-8158-50E4-25DF-FC7A9F5AA956}"/>
              </a:ext>
            </a:extLst>
          </p:cNvPr>
          <p:cNvCxnSpPr>
            <a:cxnSpLocks/>
            <a:stCxn id="18" idx="2"/>
            <a:endCxn id="20" idx="0"/>
          </p:cNvCxnSpPr>
          <p:nvPr/>
        </p:nvCxnSpPr>
        <p:spPr>
          <a:xfrm rot="5400000">
            <a:off x="5439844" y="-1781407"/>
            <a:ext cx="1280144" cy="1042935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magine 29" descr="Immagine che contiene clipart, Elementi grafici, cartone animato, design&#10;&#10;Il contenuto generato dall'IA potrebbe non essere corretto.">
            <a:extLst>
              <a:ext uri="{FF2B5EF4-FFF2-40B4-BE49-F238E27FC236}">
                <a16:creationId xmlns:a16="http://schemas.microsoft.com/office/drawing/2014/main" id="{816E0FB9-534E-EF7D-DF7A-1CEF86215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69" y="3955955"/>
            <a:ext cx="1015705" cy="1015705"/>
          </a:xfrm>
          <a:prstGeom prst="rect">
            <a:avLst/>
          </a:prstGeom>
        </p:spPr>
      </p:pic>
      <p:cxnSp>
        <p:nvCxnSpPr>
          <p:cNvPr id="4096" name="Connettore 2 4095">
            <a:extLst>
              <a:ext uri="{FF2B5EF4-FFF2-40B4-BE49-F238E27FC236}">
                <a16:creationId xmlns:a16="http://schemas.microsoft.com/office/drawing/2014/main" id="{D55DF8C8-EFCF-037F-EC5E-A55606001C46}"/>
              </a:ext>
            </a:extLst>
          </p:cNvPr>
          <p:cNvCxnSpPr>
            <a:cxnSpLocks/>
          </p:cNvCxnSpPr>
          <p:nvPr/>
        </p:nvCxnSpPr>
        <p:spPr>
          <a:xfrm>
            <a:off x="5982927" y="4535503"/>
            <a:ext cx="4866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3" name="Memoria ad accesso diretto 4102">
            <a:extLst>
              <a:ext uri="{FF2B5EF4-FFF2-40B4-BE49-F238E27FC236}">
                <a16:creationId xmlns:a16="http://schemas.microsoft.com/office/drawing/2014/main" id="{44C50B4F-B464-E95B-F4E5-94C986E63D5B}"/>
              </a:ext>
            </a:extLst>
          </p:cNvPr>
          <p:cNvSpPr/>
          <p:nvPr/>
        </p:nvSpPr>
        <p:spPr>
          <a:xfrm>
            <a:off x="8799871" y="4124305"/>
            <a:ext cx="2218665" cy="679004"/>
          </a:xfrm>
          <a:prstGeom prst="flowChartMagneticDrum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Event Hub</a:t>
            </a:r>
          </a:p>
        </p:txBody>
      </p:sp>
      <p:sp>
        <p:nvSpPr>
          <p:cNvPr id="4107" name="Ovale 4106">
            <a:extLst>
              <a:ext uri="{FF2B5EF4-FFF2-40B4-BE49-F238E27FC236}">
                <a16:creationId xmlns:a16="http://schemas.microsoft.com/office/drawing/2014/main" id="{C3C0D0F0-D0BE-1F20-3EC3-1A1EA7AC8F7E}"/>
              </a:ext>
            </a:extLst>
          </p:cNvPr>
          <p:cNvSpPr/>
          <p:nvPr/>
        </p:nvSpPr>
        <p:spPr>
          <a:xfrm>
            <a:off x="2251584" y="3705939"/>
            <a:ext cx="1769807" cy="1597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08" name="Immagine 4107" descr="Immagine che contiene clipart, Elementi grafici, cartone animato, design&#10;&#10;Il contenuto generato dall'IA potrebbe non essere corretto.">
            <a:extLst>
              <a:ext uri="{FF2B5EF4-FFF2-40B4-BE49-F238E27FC236}">
                <a16:creationId xmlns:a16="http://schemas.microsoft.com/office/drawing/2014/main" id="{C7A24D5E-7C1F-E02E-99AD-CD5EE8114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34" y="3955955"/>
            <a:ext cx="1015705" cy="1015705"/>
          </a:xfrm>
          <a:prstGeom prst="rect">
            <a:avLst/>
          </a:prstGeom>
        </p:spPr>
      </p:pic>
      <p:cxnSp>
        <p:nvCxnSpPr>
          <p:cNvPr id="4112" name="Connettore 2 4111">
            <a:extLst>
              <a:ext uri="{FF2B5EF4-FFF2-40B4-BE49-F238E27FC236}">
                <a16:creationId xmlns:a16="http://schemas.microsoft.com/office/drawing/2014/main" id="{EAF8C383-EC45-4959-D597-F9904DBFA72F}"/>
              </a:ext>
            </a:extLst>
          </p:cNvPr>
          <p:cNvCxnSpPr>
            <a:stCxn id="20" idx="3"/>
          </p:cNvCxnSpPr>
          <p:nvPr/>
        </p:nvCxnSpPr>
        <p:spPr>
          <a:xfrm flipV="1">
            <a:off x="1641986" y="4365523"/>
            <a:ext cx="609598" cy="7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4" name="Connettore 2 4113">
            <a:extLst>
              <a:ext uri="{FF2B5EF4-FFF2-40B4-BE49-F238E27FC236}">
                <a16:creationId xmlns:a16="http://schemas.microsoft.com/office/drawing/2014/main" id="{05625509-22E4-7E90-DB80-DBD34BA01B53}"/>
              </a:ext>
            </a:extLst>
          </p:cNvPr>
          <p:cNvCxnSpPr>
            <a:stCxn id="4107" idx="6"/>
            <a:endCxn id="13" idx="2"/>
          </p:cNvCxnSpPr>
          <p:nvPr/>
        </p:nvCxnSpPr>
        <p:spPr>
          <a:xfrm flipV="1">
            <a:off x="4021391" y="4492102"/>
            <a:ext cx="399697" cy="12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8" name="Connettore 2 4117">
            <a:extLst>
              <a:ext uri="{FF2B5EF4-FFF2-40B4-BE49-F238E27FC236}">
                <a16:creationId xmlns:a16="http://schemas.microsoft.com/office/drawing/2014/main" id="{E69BD4C3-7616-4809-3247-D4956D1A1753}"/>
              </a:ext>
            </a:extLst>
          </p:cNvPr>
          <p:cNvCxnSpPr>
            <a:stCxn id="4097" idx="6"/>
          </p:cNvCxnSpPr>
          <p:nvPr/>
        </p:nvCxnSpPr>
        <p:spPr>
          <a:xfrm>
            <a:off x="8233026" y="4504633"/>
            <a:ext cx="5668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9" name="Immagine 4118" descr="Immagine che contiene clipart, Elementi grafici, cartone animato, design&#10;&#10;Il contenuto generato dall'IA potrebbe non essere corretto.">
            <a:extLst>
              <a:ext uri="{FF2B5EF4-FFF2-40B4-BE49-F238E27FC236}">
                <a16:creationId xmlns:a16="http://schemas.microsoft.com/office/drawing/2014/main" id="{9659C24B-9365-39A9-EB6E-34FCBCD17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585" y="2306154"/>
            <a:ext cx="431901" cy="43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1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/>
      <p:bldP spid="5" grpId="0" animBg="1"/>
      <p:bldP spid="6" grpId="0" animBg="1"/>
      <p:bldP spid="13" grpId="0" animBg="1"/>
      <p:bldP spid="18" grpId="0" animBg="1"/>
      <p:bldP spid="20" grpId="0" animBg="1"/>
      <p:bldP spid="4103" grpId="0" animBg="1"/>
      <p:bldP spid="410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F02067-985C-966C-AB19-B0D643820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949494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6F866-7B71-BD5A-F2F8-960D4FDD7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2BEEB5C-C615-00B4-76E2-FDEB33926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What’s new in Azure SQL Server </a:t>
            </a:r>
          </a:p>
        </p:txBody>
      </p:sp>
      <p:pic>
        <p:nvPicPr>
          <p:cNvPr id="4" name="Immagine 3">
            <a:hlinkClick r:id="rId2"/>
            <a:extLst>
              <a:ext uri="{FF2B5EF4-FFF2-40B4-BE49-F238E27FC236}">
                <a16:creationId xmlns:a16="http://schemas.microsoft.com/office/drawing/2014/main" id="{5AAEBA24-354F-EEBD-BAE6-4F1213353A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1" r="17857" b="1"/>
          <a:stretch/>
        </p:blipFill>
        <p:spPr>
          <a:xfrm>
            <a:off x="838200" y="1690688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1294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6235C-FBC5-7A36-E78F-863D4556A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7AB0365-F59D-0FBE-4624-7779CA65E9CB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dirty="0">
                <a:solidFill>
                  <a:srgbClr val="2980B9"/>
                </a:solidFill>
                <a:latin typeface="+mj-lt"/>
                <a:ea typeface="+mj-ea"/>
                <a:cs typeface="+mj-cs"/>
              </a:rPr>
              <a:t>Building event-drive system.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dirty="0">
                <a:solidFill>
                  <a:srgbClr val="2980B9"/>
                </a:solidFill>
                <a:latin typeface="+mj-lt"/>
                <a:ea typeface="+mj-ea"/>
                <a:cs typeface="+mj-cs"/>
              </a:rPr>
              <a:t>Data Synchronization.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dirty="0">
                <a:solidFill>
                  <a:srgbClr val="2980B9"/>
                </a:solidFill>
                <a:latin typeface="+mj-lt"/>
                <a:ea typeface="+mj-ea"/>
                <a:cs typeface="+mj-cs"/>
              </a:rPr>
              <a:t>Real-Time analytics.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dirty="0">
                <a:solidFill>
                  <a:srgbClr val="2980B9"/>
                </a:solidFill>
                <a:latin typeface="+mj-lt"/>
                <a:ea typeface="+mj-ea"/>
                <a:cs typeface="+mj-cs"/>
              </a:rPr>
              <a:t>Auditing and Monitoring.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00" dirty="0">
              <a:solidFill>
                <a:srgbClr val="2980B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AA83AE2-559B-D6A5-3DEC-81384F9EC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66220"/>
            <a:ext cx="10515600" cy="3470147"/>
          </a:xfrm>
          <a:prstGeom prst="rect">
            <a:avLst/>
          </a:prstGeom>
          <a:noFill/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551FFF5-1556-2326-C53D-EF6E85962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842" y="2148729"/>
            <a:ext cx="7788315" cy="256054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60D86C6-E574-9EDB-7575-301AC9996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842" y="2148729"/>
            <a:ext cx="7788315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0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D3EB12-B666-3271-57C0-04A617199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86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13FCA-1726-52C0-EDE3-7BED36362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iso umano, sorriso, vestiti, persona&#10;&#10;Descrizione generata automaticamente">
            <a:extLst>
              <a:ext uri="{FF2B5EF4-FFF2-40B4-BE49-F238E27FC236}">
                <a16:creationId xmlns:a16="http://schemas.microsoft.com/office/drawing/2014/main" id="{606942C2-6898-F9CD-1E45-5194FFF77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7" y="987979"/>
            <a:ext cx="3048000" cy="304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1C12189-B549-5A4B-CE00-697A406A6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531" y="5195957"/>
            <a:ext cx="1066892" cy="3505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7ED5D5-5124-863D-F375-5A6D898BB19E}"/>
              </a:ext>
            </a:extLst>
          </p:cNvPr>
          <p:cNvSpPr txBox="1"/>
          <p:nvPr/>
        </p:nvSpPr>
        <p:spPr>
          <a:xfrm>
            <a:off x="749977" y="4431302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Alberto Acerbis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9A1BFC6-B5D7-4FC5-AC3E-718D7A7A7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205" y="1542372"/>
            <a:ext cx="692544" cy="50911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76CE607-D7C6-FC8B-D3BC-39DF94DA57DB}"/>
              </a:ext>
            </a:extLst>
          </p:cNvPr>
          <p:cNvSpPr txBox="1"/>
          <p:nvPr/>
        </p:nvSpPr>
        <p:spPr>
          <a:xfrm>
            <a:off x="5584670" y="1463714"/>
            <a:ext cx="5186711" cy="6832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800" dirty="0">
                <a:hlinkClick r:id="rId5"/>
              </a:rPr>
              <a:t>alberto.acerbis@intre.it</a:t>
            </a:r>
            <a:endParaRPr lang="it-IT" sz="28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3908FB1-4514-EEC2-FB55-232F868AD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097" y="2334086"/>
            <a:ext cx="476088" cy="46121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95EC92C-F2D9-AF73-F3D2-AAB647F3ABE4}"/>
              </a:ext>
            </a:extLst>
          </p:cNvPr>
          <p:cNvSpPr txBox="1"/>
          <p:nvPr/>
        </p:nvSpPr>
        <p:spPr>
          <a:xfrm>
            <a:off x="5716305" y="2353459"/>
            <a:ext cx="4625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7"/>
              </a:rPr>
              <a:t>https://github.com/Ace68/GlobalAzure-2025</a:t>
            </a:r>
            <a:endParaRPr lang="it-I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7322EBB-55B1-8B33-91F9-412AD659B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376" y="404455"/>
            <a:ext cx="2672198" cy="952398"/>
          </a:xfrm>
        </p:spPr>
        <p:txBody>
          <a:bodyPr/>
          <a:lstStyle/>
          <a:p>
            <a:r>
              <a:rPr lang="it-IT" b="1" dirty="0"/>
              <a:t>Grazie!</a:t>
            </a:r>
          </a:p>
        </p:txBody>
      </p:sp>
      <p:pic>
        <p:nvPicPr>
          <p:cNvPr id="12" name="Immagine 11" descr="Immagine che contiene testo, Carattere, Blu elettrico, schermata&#10;&#10;Il contenuto generato dall'IA potrebbe non essere corretto.">
            <a:extLst>
              <a:ext uri="{FF2B5EF4-FFF2-40B4-BE49-F238E27FC236}">
                <a16:creationId xmlns:a16="http://schemas.microsoft.com/office/drawing/2014/main" id="{4654A9A8-D936-1062-A7DA-A78B7B903F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367" y="4431302"/>
            <a:ext cx="2298413" cy="9396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4C51AC9-7755-014E-E1F5-135E8E0451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0723" y="3304346"/>
            <a:ext cx="1846788" cy="225391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65E979A-F606-78DE-611A-35DD433330C2}"/>
              </a:ext>
            </a:extLst>
          </p:cNvPr>
          <p:cNvSpPr txBox="1"/>
          <p:nvPr/>
        </p:nvSpPr>
        <p:spPr>
          <a:xfrm>
            <a:off x="4160722" y="5656193"/>
            <a:ext cx="184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980B9"/>
                </a:solidFill>
              </a:rPr>
              <a:t>DOMAIN20</a:t>
            </a:r>
          </a:p>
        </p:txBody>
      </p:sp>
    </p:spTree>
    <p:extLst>
      <p:ext uri="{BB962C8B-B14F-4D97-AF65-F5344CB8AC3E}">
        <p14:creationId xmlns:p14="http://schemas.microsoft.com/office/powerpoint/2010/main" val="2909393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7D97E-6880-14FC-C11A-6C65BDA6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97"/>
            <a:ext cx="10515600" cy="824578"/>
          </a:xfrm>
        </p:spPr>
        <p:txBody>
          <a:bodyPr/>
          <a:lstStyle/>
          <a:p>
            <a:r>
              <a:rPr lang="it-IT" b="1" dirty="0"/>
              <a:t>Disclaimer</a:t>
            </a:r>
          </a:p>
        </p:txBody>
      </p:sp>
      <p:pic>
        <p:nvPicPr>
          <p:cNvPr id="1026" name="Picture 2" descr="previewer">
            <a:extLst>
              <a:ext uri="{FF2B5EF4-FFF2-40B4-BE49-F238E27FC236}">
                <a16:creationId xmlns:a16="http://schemas.microsoft.com/office/drawing/2014/main" id="{DE3A0EAA-F8E6-1498-7C2F-6F79A6043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" y="1051560"/>
            <a:ext cx="4910328" cy="49103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B10F9F-CFD8-BA15-4006-078BB0B4E0F5}"/>
              </a:ext>
            </a:extLst>
          </p:cNvPr>
          <p:cNvSpPr txBox="1"/>
          <p:nvPr/>
        </p:nvSpPr>
        <p:spPr>
          <a:xfrm>
            <a:off x="6370320" y="1783080"/>
            <a:ext cx="5202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2980B9"/>
                </a:solidFill>
              </a:rPr>
              <a:t>Se l’unico strumento che hai in mano è un martello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7F9A1CD-5610-EEB6-EFD8-4E5F76F258DF}"/>
              </a:ext>
            </a:extLst>
          </p:cNvPr>
          <p:cNvSpPr txBox="1"/>
          <p:nvPr/>
        </p:nvSpPr>
        <p:spPr>
          <a:xfrm>
            <a:off x="9653016" y="5422392"/>
            <a:ext cx="1984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2980B9"/>
                </a:solidFill>
              </a:rPr>
              <a:t>Abraham Maslow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F1B941-5CD8-E39B-DC09-41233AAFF617}"/>
              </a:ext>
            </a:extLst>
          </p:cNvPr>
          <p:cNvSpPr txBox="1"/>
          <p:nvPr/>
        </p:nvSpPr>
        <p:spPr>
          <a:xfrm>
            <a:off x="6370320" y="3419856"/>
            <a:ext cx="49103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2980B9"/>
                </a:solidFill>
              </a:rPr>
              <a:t>Ogni cosa inizierà a sembrarti un chiodo.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922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584BA-C47E-1FA3-8CC8-2EB8D6DE9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6829-45F1-23CE-E213-25AC83EE1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b="1" dirty="0"/>
              <a:t>CRUD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E6B9BA-AF71-C792-840B-09302372590E}"/>
              </a:ext>
            </a:extLst>
          </p:cNvPr>
          <p:cNvSpPr txBox="1"/>
          <p:nvPr/>
        </p:nvSpPr>
        <p:spPr>
          <a:xfrm>
            <a:off x="631723" y="1690688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2980B9"/>
                </a:solidFill>
              </a:rPr>
              <a:t>Semplicità</a:t>
            </a:r>
            <a:endParaRPr lang="en-US" b="1" dirty="0">
              <a:solidFill>
                <a:srgbClr val="2980B9"/>
              </a:solidFill>
            </a:endParaRP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980B9"/>
                </a:solidFill>
              </a:rPr>
              <a:t>Modello</a:t>
            </a:r>
            <a:r>
              <a:rPr lang="en-US" dirty="0">
                <a:solidFill>
                  <a:srgbClr val="2980B9"/>
                </a:solidFill>
              </a:rPr>
              <a:t> </a:t>
            </a:r>
            <a:r>
              <a:rPr lang="en-US" dirty="0" err="1">
                <a:solidFill>
                  <a:srgbClr val="2980B9"/>
                </a:solidFill>
              </a:rPr>
              <a:t>chiaro</a:t>
            </a:r>
            <a:r>
              <a:rPr lang="en-US" dirty="0">
                <a:solidFill>
                  <a:srgbClr val="2980B9"/>
                </a:solidFill>
              </a:rPr>
              <a:t> per la </a:t>
            </a:r>
            <a:r>
              <a:rPr lang="en-US" dirty="0" err="1">
                <a:solidFill>
                  <a:srgbClr val="2980B9"/>
                </a:solidFill>
              </a:rPr>
              <a:t>gestione</a:t>
            </a:r>
            <a:r>
              <a:rPr lang="en-US" dirty="0">
                <a:solidFill>
                  <a:srgbClr val="2980B9"/>
                </a:solidFill>
              </a:rPr>
              <a:t> </a:t>
            </a:r>
            <a:r>
              <a:rPr lang="en-US" dirty="0" err="1">
                <a:solidFill>
                  <a:srgbClr val="2980B9"/>
                </a:solidFill>
              </a:rPr>
              <a:t>dei</a:t>
            </a:r>
            <a:r>
              <a:rPr lang="en-US" dirty="0">
                <a:solidFill>
                  <a:srgbClr val="2980B9"/>
                </a:solidFill>
              </a:rPr>
              <a:t> </a:t>
            </a:r>
            <a:r>
              <a:rPr lang="en-US" dirty="0" err="1">
                <a:solidFill>
                  <a:srgbClr val="2980B9"/>
                </a:solidFill>
              </a:rPr>
              <a:t>dati</a:t>
            </a:r>
            <a:endParaRPr lang="en-US" dirty="0">
              <a:solidFill>
                <a:srgbClr val="2980B9"/>
              </a:solidFill>
            </a:endParaRP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80B9"/>
                </a:solidFill>
              </a:rPr>
              <a:t>Standard per le </a:t>
            </a:r>
            <a:r>
              <a:rPr lang="en-US" dirty="0" err="1">
                <a:solidFill>
                  <a:srgbClr val="2980B9"/>
                </a:solidFill>
              </a:rPr>
              <a:t>operazioni</a:t>
            </a:r>
            <a:r>
              <a:rPr lang="en-US" dirty="0">
                <a:solidFill>
                  <a:srgbClr val="2980B9"/>
                </a:solidFill>
              </a:rPr>
              <a:t> sui </a:t>
            </a:r>
            <a:r>
              <a:rPr lang="en-US" dirty="0" err="1">
                <a:solidFill>
                  <a:srgbClr val="2980B9"/>
                </a:solidFill>
              </a:rPr>
              <a:t>dati</a:t>
            </a:r>
            <a:endParaRPr lang="en-US" dirty="0">
              <a:solidFill>
                <a:srgbClr val="2980B9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2980B9"/>
                </a:solidFill>
              </a:rPr>
              <a:t>Modularità</a:t>
            </a:r>
            <a:endParaRPr lang="en-US" b="1" dirty="0">
              <a:solidFill>
                <a:srgbClr val="2980B9"/>
              </a:solidFill>
            </a:endParaRP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980B9"/>
                </a:solidFill>
              </a:rPr>
              <a:t>Ogni</a:t>
            </a:r>
            <a:r>
              <a:rPr lang="en-US" dirty="0">
                <a:solidFill>
                  <a:srgbClr val="2980B9"/>
                </a:solidFill>
              </a:rPr>
              <a:t> </a:t>
            </a:r>
            <a:r>
              <a:rPr lang="en-US" dirty="0" err="1">
                <a:solidFill>
                  <a:srgbClr val="2980B9"/>
                </a:solidFill>
              </a:rPr>
              <a:t>operazione</a:t>
            </a:r>
            <a:r>
              <a:rPr lang="en-US" dirty="0">
                <a:solidFill>
                  <a:srgbClr val="2980B9"/>
                </a:solidFill>
              </a:rPr>
              <a:t> è ben </a:t>
            </a:r>
            <a:r>
              <a:rPr lang="en-US" dirty="0" err="1">
                <a:solidFill>
                  <a:srgbClr val="2980B9"/>
                </a:solidFill>
              </a:rPr>
              <a:t>definita</a:t>
            </a:r>
            <a:r>
              <a:rPr lang="en-US" dirty="0">
                <a:solidFill>
                  <a:srgbClr val="2980B9"/>
                </a:solidFill>
              </a:rPr>
              <a:t> e separata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980B9"/>
                </a:solidFill>
              </a:rPr>
              <a:t>Compatibilità</a:t>
            </a:r>
            <a:r>
              <a:rPr lang="en-US" dirty="0">
                <a:solidFill>
                  <a:srgbClr val="2980B9"/>
                </a:solidFill>
              </a:rPr>
              <a:t> con ORM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2980B9"/>
                </a:solidFill>
              </a:rPr>
              <a:t>Facilita</a:t>
            </a:r>
            <a:r>
              <a:rPr lang="en-US" b="1" dirty="0">
                <a:solidFill>
                  <a:srgbClr val="2980B9"/>
                </a:solidFill>
              </a:rPr>
              <a:t> lo </a:t>
            </a:r>
            <a:r>
              <a:rPr lang="en-US" b="1" dirty="0" err="1">
                <a:solidFill>
                  <a:srgbClr val="2980B9"/>
                </a:solidFill>
              </a:rPr>
              <a:t>sviluppo</a:t>
            </a:r>
            <a:r>
              <a:rPr lang="en-US" b="1" dirty="0">
                <a:solidFill>
                  <a:srgbClr val="2980B9"/>
                </a:solidFill>
              </a:rPr>
              <a:t> di API REST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80B9"/>
                </a:solidFill>
              </a:rPr>
              <a:t>POST -&gt; Create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80B9"/>
                </a:solidFill>
              </a:rPr>
              <a:t>GET -&gt; Read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80B9"/>
                </a:solidFill>
              </a:rPr>
              <a:t>PUT/PATCH -&gt; Update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80B9"/>
                </a:solidFill>
              </a:rPr>
              <a:t>DELETE -&gt; Delete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rgbClr val="2980B9"/>
              </a:solidFill>
            </a:endParaRP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rgbClr val="2980B9"/>
              </a:solidFill>
            </a:endParaRPr>
          </a:p>
        </p:txBody>
      </p:sp>
      <p:pic>
        <p:nvPicPr>
          <p:cNvPr id="3" name="Immagine 2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EBCDBF6D-DB84-C306-29B7-7C5F4990FF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0" r="18877" b="-2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511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2FC50-7D12-9FD9-C56E-7E276D353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C6FC3-4696-F698-7E35-FD4DC796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12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b="1" dirty="0"/>
              <a:t>CRUD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6283F2-36A1-6BAA-3299-F66708EF196C}"/>
              </a:ext>
            </a:extLst>
          </p:cNvPr>
          <p:cNvSpPr txBox="1"/>
          <p:nvPr/>
        </p:nvSpPr>
        <p:spPr>
          <a:xfrm>
            <a:off x="5335363" y="1386348"/>
            <a:ext cx="62577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2980B9"/>
                </a:solidFill>
              </a:rPr>
              <a:t>Non è adatto per operazioni complesse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2980B9"/>
                </a:solidFill>
              </a:rPr>
              <a:t>Aggregati e transazioni multi-step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2980B9"/>
                </a:solidFill>
              </a:rPr>
              <a:t>Poco adatto per workflow avanzati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2980B9"/>
                </a:solidFill>
              </a:rPr>
              <a:t>Scalabilità limitata nei sistemi distribuiti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2980B9"/>
                </a:solidFill>
              </a:rPr>
              <a:t>Poco adatto a sistemi event-</a:t>
            </a:r>
            <a:r>
              <a:rPr lang="it-IT" sz="2400" dirty="0" err="1">
                <a:solidFill>
                  <a:srgbClr val="2980B9"/>
                </a:solidFill>
              </a:rPr>
              <a:t>driven</a:t>
            </a:r>
            <a:endParaRPr lang="it-IT" sz="2400" dirty="0">
              <a:solidFill>
                <a:srgbClr val="2980B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2980B9"/>
                </a:solidFill>
              </a:rPr>
              <a:t>Gestione degli stati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2980B9"/>
                </a:solidFill>
              </a:rPr>
              <a:t>Non tiene traccia dello stato di un aggregato nel tempo</a:t>
            </a:r>
          </a:p>
          <a:p>
            <a:pPr lvl="1"/>
            <a:endParaRPr lang="it-IT" sz="2400" b="1" dirty="0">
              <a:solidFill>
                <a:srgbClr val="2980B9"/>
              </a:solidFill>
            </a:endParaRPr>
          </a:p>
          <a:p>
            <a:pPr lvl="1"/>
            <a:endParaRPr lang="it-IT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31470CC-2A54-2499-C13D-110D96A10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48" y="2136339"/>
            <a:ext cx="4679315" cy="2585322"/>
          </a:xfrm>
          <a:prstGeom prst="rect">
            <a:avLst/>
          </a:prstGeom>
        </p:spPr>
      </p:pic>
      <p:sp>
        <p:nvSpPr>
          <p:cNvPr id="5" name="Segno di moltiplicazione 4">
            <a:extLst>
              <a:ext uri="{FF2B5EF4-FFF2-40B4-BE49-F238E27FC236}">
                <a16:creationId xmlns:a16="http://schemas.microsoft.com/office/drawing/2014/main" id="{DBA30D8E-8223-BA8F-0984-54D2D7915632}"/>
              </a:ext>
            </a:extLst>
          </p:cNvPr>
          <p:cNvSpPr/>
          <p:nvPr/>
        </p:nvSpPr>
        <p:spPr>
          <a:xfrm>
            <a:off x="838200" y="1458193"/>
            <a:ext cx="3536830" cy="3693319"/>
          </a:xfrm>
          <a:prstGeom prst="mathMultiply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00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E4A7A-61D0-BEB5-0C8C-DBEC993F8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e 11">
            <a:extLst>
              <a:ext uri="{FF2B5EF4-FFF2-40B4-BE49-F238E27FC236}">
                <a16:creationId xmlns:a16="http://schemas.microsoft.com/office/drawing/2014/main" id="{C9EAD24D-3387-54DE-2638-CAD3A36DC9F8}"/>
              </a:ext>
            </a:extLst>
          </p:cNvPr>
          <p:cNvSpPr/>
          <p:nvPr/>
        </p:nvSpPr>
        <p:spPr>
          <a:xfrm>
            <a:off x="221380" y="626619"/>
            <a:ext cx="5497934" cy="5127200"/>
          </a:xfrm>
          <a:prstGeom prst="ellipse">
            <a:avLst/>
          </a:prstGeom>
          <a:solidFill>
            <a:schemeClr val="bg1"/>
          </a:solidFill>
          <a:ln w="165100" cap="flat" cmpd="sng">
            <a:solidFill>
              <a:srgbClr val="682B7B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Immagine 12" descr="Immagine che contiene oggetto&#10;&#10;Descrizione generata automaticamente">
            <a:extLst>
              <a:ext uri="{FF2B5EF4-FFF2-40B4-BE49-F238E27FC236}">
                <a16:creationId xmlns:a16="http://schemas.microsoft.com/office/drawing/2014/main" id="{DC88040F-DDAA-84B2-EEDE-1C9CEA24E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7" y="682691"/>
            <a:ext cx="4808659" cy="4808659"/>
          </a:xfrm>
          <a:prstGeom prst="rect">
            <a:avLst/>
          </a:prstGeom>
          <a:ln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4D6DE19-C612-C9D1-BFE8-E3267E54315B}"/>
              </a:ext>
            </a:extLst>
          </p:cNvPr>
          <p:cNvSpPr txBox="1"/>
          <p:nvPr/>
        </p:nvSpPr>
        <p:spPr>
          <a:xfrm>
            <a:off x="6321097" y="2751483"/>
            <a:ext cx="58003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6000" b="1" i="1" dirty="0">
                <a:solidFill>
                  <a:srgbClr val="2980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Alternativa</a:t>
            </a:r>
          </a:p>
          <a:p>
            <a:pPr algn="ctr"/>
            <a:r>
              <a:rPr lang="it-IT" sz="6000" b="1" i="1" dirty="0">
                <a:solidFill>
                  <a:srgbClr val="2980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Abbiamo?</a:t>
            </a:r>
          </a:p>
        </p:txBody>
      </p:sp>
    </p:spTree>
    <p:extLst>
      <p:ext uri="{BB962C8B-B14F-4D97-AF65-F5344CB8AC3E}">
        <p14:creationId xmlns:p14="http://schemas.microsoft.com/office/powerpoint/2010/main" val="4097610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35294-2FEE-6EF0-D04B-E7AC4B634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A5D2-A9B5-A3A1-60D7-E9D715F44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97"/>
            <a:ext cx="10515600" cy="824578"/>
          </a:xfrm>
        </p:spPr>
        <p:txBody>
          <a:bodyPr/>
          <a:lstStyle/>
          <a:p>
            <a:r>
              <a:rPr lang="it-IT" b="1" dirty="0"/>
              <a:t>CQRS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9B486602-18E9-5739-7FBE-F3DBC7E2F63A}"/>
              </a:ext>
            </a:extLst>
          </p:cNvPr>
          <p:cNvSpPr/>
          <p:nvPr/>
        </p:nvSpPr>
        <p:spPr>
          <a:xfrm>
            <a:off x="1258529" y="845575"/>
            <a:ext cx="9674942" cy="12290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i="1" dirty="0"/>
              <a:t>CQS: General </a:t>
            </a:r>
            <a:r>
              <a:rPr lang="it-IT" sz="3600" i="1" dirty="0" err="1"/>
              <a:t>Behavioural</a:t>
            </a:r>
            <a:r>
              <a:rPr lang="it-IT" sz="3600" i="1" dirty="0"/>
              <a:t> Pattern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4D1180D8-4FA0-264E-28B9-3BDA1F5B1D00}"/>
              </a:ext>
            </a:extLst>
          </p:cNvPr>
          <p:cNvSpPr/>
          <p:nvPr/>
        </p:nvSpPr>
        <p:spPr>
          <a:xfrm>
            <a:off x="1337187" y="2866104"/>
            <a:ext cx="9674942" cy="12290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i="1" dirty="0"/>
              <a:t>CQRS: Design Pattern</a:t>
            </a: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9980AA29-145B-D83C-E7FE-FE077F1E7DE1}"/>
              </a:ext>
            </a:extLst>
          </p:cNvPr>
          <p:cNvSpPr/>
          <p:nvPr/>
        </p:nvSpPr>
        <p:spPr>
          <a:xfrm>
            <a:off x="5628967" y="2074607"/>
            <a:ext cx="934065" cy="7914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1323C031-FBC1-FAF5-1121-E3E39DD7445B}"/>
              </a:ext>
            </a:extLst>
          </p:cNvPr>
          <p:cNvSpPr/>
          <p:nvPr/>
        </p:nvSpPr>
        <p:spPr>
          <a:xfrm>
            <a:off x="2723535" y="4095136"/>
            <a:ext cx="934065" cy="7914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FBE05261-CCD9-E0DA-7545-CE44B74240F6}"/>
              </a:ext>
            </a:extLst>
          </p:cNvPr>
          <p:cNvSpPr/>
          <p:nvPr/>
        </p:nvSpPr>
        <p:spPr>
          <a:xfrm>
            <a:off x="8534402" y="4095136"/>
            <a:ext cx="934065" cy="791497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8CA08B2-A455-F877-8AC2-0898B7E5A392}"/>
              </a:ext>
            </a:extLst>
          </p:cNvPr>
          <p:cNvSpPr/>
          <p:nvPr/>
        </p:nvSpPr>
        <p:spPr>
          <a:xfrm>
            <a:off x="1622323" y="4886633"/>
            <a:ext cx="3048000" cy="12290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Commands</a:t>
            </a:r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dirty="0"/>
              <a:t>Write Model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7B21C396-6D01-2CB9-4E36-6B42CBB80FFA}"/>
              </a:ext>
            </a:extLst>
          </p:cNvPr>
          <p:cNvSpPr/>
          <p:nvPr/>
        </p:nvSpPr>
        <p:spPr>
          <a:xfrm>
            <a:off x="7477434" y="4886633"/>
            <a:ext cx="3048000" cy="122903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Queries</a:t>
            </a:r>
          </a:p>
          <a:p>
            <a:pPr algn="ctr"/>
            <a:endParaRPr lang="it-IT" dirty="0"/>
          </a:p>
          <a:p>
            <a:pPr algn="ctr"/>
            <a:r>
              <a:rPr lang="it-IT" dirty="0" err="1"/>
              <a:t>ReadModel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04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2DED2-9A35-B35C-A9E0-4C92CB9EF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E89F722-717D-B34A-760D-2A35F05A7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65"/>
            <a:ext cx="12192000" cy="824578"/>
          </a:xfrm>
        </p:spPr>
        <p:txBody>
          <a:bodyPr/>
          <a:lstStyle/>
          <a:p>
            <a:pPr algn="ctr"/>
            <a:r>
              <a:rPr lang="it-IT" b="1" dirty="0" err="1"/>
              <a:t>Command</a:t>
            </a:r>
            <a:r>
              <a:rPr lang="it-IT" b="1" dirty="0"/>
              <a:t> Query </a:t>
            </a:r>
            <a:r>
              <a:rPr lang="it-IT" b="1" dirty="0" err="1"/>
              <a:t>Responsibility</a:t>
            </a:r>
            <a:r>
              <a:rPr lang="it-IT" b="1" dirty="0"/>
              <a:t> </a:t>
            </a:r>
            <a:r>
              <a:rPr lang="it-IT" b="1" dirty="0" err="1"/>
              <a:t>Segregation</a:t>
            </a:r>
            <a:endParaRPr lang="it-IT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9352FD-68C1-550A-FDC0-96B37592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2" y="2284566"/>
            <a:ext cx="4067175" cy="228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11AB973F-F70D-76C7-1422-5B43AE3B699A}"/>
              </a:ext>
            </a:extLst>
          </p:cNvPr>
          <p:cNvSpPr/>
          <p:nvPr/>
        </p:nvSpPr>
        <p:spPr>
          <a:xfrm>
            <a:off x="245806" y="993058"/>
            <a:ext cx="3028336" cy="1868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Separate Data </a:t>
            </a:r>
            <a:r>
              <a:rPr lang="it-IT" dirty="0" err="1"/>
              <a:t>Structures</a:t>
            </a:r>
            <a:r>
              <a:rPr lang="it-IT" dirty="0"/>
              <a:t> for Reading and Writing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5820F9ED-86AD-065F-E3BC-E9DC7C8C79DA}"/>
              </a:ext>
            </a:extLst>
          </p:cNvPr>
          <p:cNvSpPr/>
          <p:nvPr/>
        </p:nvSpPr>
        <p:spPr>
          <a:xfrm>
            <a:off x="245806" y="3623187"/>
            <a:ext cx="3028336" cy="1868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CQRS </a:t>
            </a:r>
            <a:r>
              <a:rPr lang="it-IT" dirty="0" err="1"/>
              <a:t>isn’t</a:t>
            </a:r>
            <a:r>
              <a:rPr lang="it-IT" dirty="0"/>
              <a:t> </a:t>
            </a:r>
            <a:r>
              <a:rPr lang="it-IT" dirty="0" err="1"/>
              <a:t>really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events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857E2318-F7C2-1058-4393-A8C575114B74}"/>
              </a:ext>
            </a:extLst>
          </p:cNvPr>
          <p:cNvSpPr/>
          <p:nvPr/>
        </p:nvSpPr>
        <p:spPr>
          <a:xfrm>
            <a:off x="8917857" y="993057"/>
            <a:ext cx="3028336" cy="1868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CQRS  for </a:t>
            </a:r>
            <a:r>
              <a:rPr lang="it-IT" dirty="0" err="1"/>
              <a:t>complex</a:t>
            </a:r>
            <a:r>
              <a:rPr lang="it-IT" dirty="0"/>
              <a:t> domain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6F193F39-B3FA-9972-2057-363E00CE7408}"/>
              </a:ext>
            </a:extLst>
          </p:cNvPr>
          <p:cNvSpPr/>
          <p:nvPr/>
        </p:nvSpPr>
        <p:spPr>
          <a:xfrm>
            <a:off x="8917857" y="3623186"/>
            <a:ext cx="3028336" cy="1868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The gain for CQRS </a:t>
            </a:r>
            <a:r>
              <a:rPr lang="it-IT" dirty="0" err="1"/>
              <a:t>has</a:t>
            </a:r>
            <a:r>
              <a:rPr lang="it-IT" dirty="0"/>
              <a:t> to be </a:t>
            </a:r>
            <a:r>
              <a:rPr lang="it-IT" dirty="0" err="1"/>
              <a:t>balanced</a:t>
            </a:r>
            <a:r>
              <a:rPr lang="it-IT" dirty="0"/>
              <a:t> </a:t>
            </a:r>
            <a:r>
              <a:rPr lang="it-IT" dirty="0" err="1"/>
              <a:t>against</a:t>
            </a:r>
            <a:r>
              <a:rPr lang="it-IT" dirty="0"/>
              <a:t> the </a:t>
            </a:r>
            <a:r>
              <a:rPr lang="it-IT" dirty="0" err="1"/>
              <a:t>additional</a:t>
            </a:r>
            <a:r>
              <a:rPr lang="it-IT" dirty="0"/>
              <a:t> </a:t>
            </a:r>
            <a:r>
              <a:rPr lang="it-IT" dirty="0" err="1"/>
              <a:t>complexity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41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A8B7C-ABA7-81AE-ECDD-3F0C14252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BEED1-18B5-A516-BB2C-218152207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3897"/>
          </a:xfrm>
        </p:spPr>
        <p:txBody>
          <a:bodyPr/>
          <a:lstStyle/>
          <a:p>
            <a:pPr algn="ctr"/>
            <a:r>
              <a:rPr lang="it-IT" b="1" dirty="0"/>
              <a:t>Event Sourcing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25AB3CA-6868-DA1B-2C90-5895F6924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15" y="1170038"/>
            <a:ext cx="3518574" cy="468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743BB131-7678-A38B-09E0-45944681B36E}"/>
              </a:ext>
            </a:extLst>
          </p:cNvPr>
          <p:cNvSpPr/>
          <p:nvPr/>
        </p:nvSpPr>
        <p:spPr>
          <a:xfrm>
            <a:off x="4109884" y="1170038"/>
            <a:ext cx="7934632" cy="223192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bg1"/>
                </a:solidFill>
                <a:effectLst/>
                <a:latin typeface="Lora" pitchFamily="2" charset="0"/>
              </a:rPr>
              <a:t>The core idea of event sourcing is that whenever we make a change to the state of a system, we record that state change as an event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6E78EA67-9F63-FE23-0995-567FF781B1A2}"/>
              </a:ext>
            </a:extLst>
          </p:cNvPr>
          <p:cNvSpPr/>
          <p:nvPr/>
        </p:nvSpPr>
        <p:spPr>
          <a:xfrm>
            <a:off x="4109884" y="3628101"/>
            <a:ext cx="7934632" cy="223192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bg1"/>
                </a:solidFill>
                <a:effectLst/>
                <a:latin typeface="Lora" pitchFamily="2" charset="0"/>
              </a:rPr>
              <a:t>We can confidently rebuild the system state by reprocessing the events at any time in the future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0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477</Words>
  <Application>Microsoft Office PowerPoint</Application>
  <PresentationFormat>Widescreen</PresentationFormat>
  <Paragraphs>101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Lora</vt:lpstr>
      <vt:lpstr>Custom Design</vt:lpstr>
      <vt:lpstr>Office Theme</vt:lpstr>
      <vt:lpstr>CQRS+ES On Azure</vt:lpstr>
      <vt:lpstr>Presentazione standard di PowerPoint</vt:lpstr>
      <vt:lpstr>Disclaimer</vt:lpstr>
      <vt:lpstr>CRUD</vt:lpstr>
      <vt:lpstr>CRUD</vt:lpstr>
      <vt:lpstr>Presentazione standard di PowerPoint</vt:lpstr>
      <vt:lpstr>CQRS</vt:lpstr>
      <vt:lpstr>Command Query Responsibility Segregation</vt:lpstr>
      <vt:lpstr>Event Sourcing</vt:lpstr>
      <vt:lpstr>CQRS + ES – Pros</vt:lpstr>
      <vt:lpstr>CQRS + ES – Pros</vt:lpstr>
      <vt:lpstr>Misconceptions</vt:lpstr>
      <vt:lpstr>Two Different Databases</vt:lpstr>
      <vt:lpstr>What We Need?</vt:lpstr>
      <vt:lpstr>What does Azure offers us?</vt:lpstr>
      <vt:lpstr>Presentazione standard di PowerPoint</vt:lpstr>
      <vt:lpstr>DEMO</vt:lpstr>
      <vt:lpstr>What’s new in Azure SQL Server </vt:lpstr>
      <vt:lpstr>Presentazione standard di PowerPoint</vt:lpstr>
      <vt:lpstr>Grazie!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Parenzan</dc:creator>
  <cp:lastModifiedBy>Alberto Acerbis</cp:lastModifiedBy>
  <cp:revision>1</cp:revision>
  <dcterms:created xsi:type="dcterms:W3CDTF">2024-03-28T18:28:31Z</dcterms:created>
  <dcterms:modified xsi:type="dcterms:W3CDTF">2025-05-10T07:06:01Z</dcterms:modified>
</cp:coreProperties>
</file>