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6" r:id="rId2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31" dt="2026-09-22T12:49:57.694"/>
    <p1510:client id="{ACF73CAA-6691-4551-B1CE-4761040F3BC6}" v="22" dt="2026-09-22T12:50:17.2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b4d633e5-6db0-43fb-a0c5-f232dd96d932::" providerId="AD" clId="Web-{00000000-0000-0000-0000-000000000000}"/>
    <pc:docChg chg="modSld">
      <pc:chgData name="Guest User" userId="S::urn:spo:tenantanon#b4d633e5-6db0-43fb-a0c5-f232dd96d932::" providerId="AD" clId="Web-{00000000-0000-0000-0000-000000000000}" dt="2026-09-22T12:49:57.694" v="235" actId="20577"/>
      <pc:docMkLst>
        <pc:docMk/>
      </pc:docMkLst>
      <pc:sldChg chg="modSp">
        <pc:chgData name="Guest User" userId="S::urn:spo:tenantanon#b4d633e5-6db0-43fb-a0c5-f232dd96d932::" providerId="AD" clId="Web-{00000000-0000-0000-0000-000000000000}" dt="2026-09-22T12:40:30.758" v="24" actId="1076"/>
        <pc:sldMkLst>
          <pc:docMk/>
          <pc:sldMk cId="0" sldId="256"/>
        </pc:sldMkLst>
        <pc:spChg chg="mod">
          <ac:chgData name="Guest User" userId="S::urn:spo:tenantanon#b4d633e5-6db0-43fb-a0c5-f232dd96d932::" providerId="AD" clId="Web-{00000000-0000-0000-0000-000000000000}" dt="2026-09-22T12:39:55.492" v="12" actId="1076"/>
          <ac:spMkLst>
            <pc:docMk/>
            <pc:sldMk cId="0" sldId="256"/>
            <ac:spMk id="3" creationId="{00000000-0000-0000-0000-000000000000}"/>
          </ac:spMkLst>
        </pc:spChg>
        <pc:spChg chg="mod">
          <ac:chgData name="Guest User" userId="S::urn:spo:tenantanon#b4d633e5-6db0-43fb-a0c5-f232dd96d932::" providerId="AD" clId="Web-{00000000-0000-0000-0000-000000000000}" dt="2026-09-22T12:38:52.446" v="1" actId="20577"/>
          <ac:spMkLst>
            <pc:docMk/>
            <pc:sldMk cId="0" sldId="256"/>
            <ac:spMk id="4" creationId="{00000000-0000-0000-0000-000000000000}"/>
          </ac:spMkLst>
        </pc:spChg>
        <pc:spChg chg="mod">
          <ac:chgData name="Guest User" userId="S::urn:spo:tenantanon#b4d633e5-6db0-43fb-a0c5-f232dd96d932::" providerId="AD" clId="Web-{00000000-0000-0000-0000-000000000000}" dt="2026-09-22T12:40:30.758" v="24" actId="1076"/>
          <ac:spMkLst>
            <pc:docMk/>
            <pc:sldMk cId="0" sldId="256"/>
            <ac:spMk id="5" creationId="{00000000-0000-0000-0000-000000000000}"/>
          </ac:spMkLst>
        </pc:spChg>
      </pc:sldChg>
      <pc:sldChg chg="addSp modSp">
        <pc:chgData name="Guest User" userId="S::urn:spo:tenantanon#b4d633e5-6db0-43fb-a0c5-f232dd96d932::" providerId="AD" clId="Web-{00000000-0000-0000-0000-000000000000}" dt="2026-09-22T12:41:34.133" v="92" actId="20577"/>
        <pc:sldMkLst>
          <pc:docMk/>
          <pc:sldMk cId="0" sldId="258"/>
        </pc:sldMkLst>
        <pc:spChg chg="add mod">
          <ac:chgData name="Guest User" userId="S::urn:spo:tenantanon#b4d633e5-6db0-43fb-a0c5-f232dd96d932::" providerId="AD" clId="Web-{00000000-0000-0000-0000-000000000000}" dt="2026-09-22T12:41:34.133" v="92" actId="20577"/>
          <ac:spMkLst>
            <pc:docMk/>
            <pc:sldMk cId="0" sldId="258"/>
            <ac:spMk id="3" creationId="{2CDBAA29-E58F-332C-CDFD-887688419592}"/>
          </ac:spMkLst>
        </pc:spChg>
      </pc:sldChg>
      <pc:sldChg chg="addSp delSp modSp">
        <pc:chgData name="Guest User" userId="S::urn:spo:tenantanon#b4d633e5-6db0-43fb-a0c5-f232dd96d932::" providerId="AD" clId="Web-{00000000-0000-0000-0000-000000000000}" dt="2026-09-22T12:42:16.164" v="96"/>
        <pc:sldMkLst>
          <pc:docMk/>
          <pc:sldMk cId="0" sldId="260"/>
        </pc:sldMkLst>
        <pc:spChg chg="add del">
          <ac:chgData name="Guest User" userId="S::urn:spo:tenantanon#b4d633e5-6db0-43fb-a0c5-f232dd96d932::" providerId="AD" clId="Web-{00000000-0000-0000-0000-000000000000}" dt="2026-09-22T12:42:16.164" v="96"/>
          <ac:spMkLst>
            <pc:docMk/>
            <pc:sldMk cId="0" sldId="260"/>
            <ac:spMk id="18" creationId="{C384DE02-3546-00AE-56F3-8D3736B04661}"/>
          </ac:spMkLst>
        </pc:spChg>
        <pc:picChg chg="mod">
          <ac:chgData name="Guest User" userId="S::urn:spo:tenantanon#b4d633e5-6db0-43fb-a0c5-f232dd96d932::" providerId="AD" clId="Web-{00000000-0000-0000-0000-000000000000}" dt="2026-09-22T12:41:49.226" v="94" actId="1076"/>
          <ac:picMkLst>
            <pc:docMk/>
            <pc:sldMk cId="0" sldId="260"/>
            <ac:picMk id="2" creationId="{00000000-0000-0000-0000-000000000000}"/>
          </ac:picMkLst>
        </pc:picChg>
      </pc:sldChg>
      <pc:sldChg chg="addSp delSp modSp">
        <pc:chgData name="Guest User" userId="S::urn:spo:tenantanon#b4d633e5-6db0-43fb-a0c5-f232dd96d932::" providerId="AD" clId="Web-{00000000-0000-0000-0000-000000000000}" dt="2026-09-22T12:43:23.367" v="109"/>
        <pc:sldMkLst>
          <pc:docMk/>
          <pc:sldMk cId="0" sldId="261"/>
        </pc:sldMkLst>
        <pc:spChg chg="add del mod">
          <ac:chgData name="Guest User" userId="S::urn:spo:tenantanon#b4d633e5-6db0-43fb-a0c5-f232dd96d932::" providerId="AD" clId="Web-{00000000-0000-0000-0000-000000000000}" dt="2026-09-22T12:43:23.367" v="109"/>
          <ac:spMkLst>
            <pc:docMk/>
            <pc:sldMk cId="0" sldId="261"/>
            <ac:spMk id="6" creationId="{3854F1BF-5756-6B79-0A8E-4BE68344A27D}"/>
          </ac:spMkLst>
        </pc:spChg>
        <pc:spChg chg="del mod">
          <ac:chgData name="Guest User" userId="S::urn:spo:tenantanon#b4d633e5-6db0-43fb-a0c5-f232dd96d932::" providerId="AD" clId="Web-{00000000-0000-0000-0000-000000000000}" dt="2026-09-22T12:42:42.039" v="100"/>
          <ac:spMkLst>
            <pc:docMk/>
            <pc:sldMk cId="0" sldId="261"/>
            <ac:spMk id="20" creationId="{00000000-0000-0000-0000-000000000000}"/>
          </ac:spMkLst>
        </pc:spChg>
        <pc:spChg chg="mod">
          <ac:chgData name="Guest User" userId="S::urn:spo:tenantanon#b4d633e5-6db0-43fb-a0c5-f232dd96d932::" providerId="AD" clId="Web-{00000000-0000-0000-0000-000000000000}" dt="2026-09-22T12:43:00.195" v="104" actId="1076"/>
          <ac:spMkLst>
            <pc:docMk/>
            <pc:sldMk cId="0" sldId="261"/>
            <ac:spMk id="23" creationId="{00000000-0000-0000-0000-000000000000}"/>
          </ac:spMkLst>
        </pc:spChg>
        <pc:picChg chg="mod">
          <ac:chgData name="Guest User" userId="S::urn:spo:tenantanon#b4d633e5-6db0-43fb-a0c5-f232dd96d932::" providerId="AD" clId="Web-{00000000-0000-0000-0000-000000000000}" dt="2026-09-22T12:42:59.414" v="103" actId="1076"/>
          <ac:picMkLst>
            <pc:docMk/>
            <pc:sldMk cId="0" sldId="261"/>
            <ac:picMk id="2" creationId="{00000000-0000-0000-0000-000000000000}"/>
          </ac:picMkLst>
        </pc:picChg>
      </pc:sldChg>
      <pc:sldChg chg="modSp">
        <pc:chgData name="Guest User" userId="S::urn:spo:tenantanon#b4d633e5-6db0-43fb-a0c5-f232dd96d932::" providerId="AD" clId="Web-{00000000-0000-0000-0000-000000000000}" dt="2026-09-22T12:44:15.148" v="112" actId="14100"/>
        <pc:sldMkLst>
          <pc:docMk/>
          <pc:sldMk cId="0" sldId="263"/>
        </pc:sldMkLst>
        <pc:spChg chg="mod">
          <ac:chgData name="Guest User" userId="S::urn:spo:tenantanon#b4d633e5-6db0-43fb-a0c5-f232dd96d932::" providerId="AD" clId="Web-{00000000-0000-0000-0000-000000000000}" dt="2026-09-22T12:44:11.742" v="111" actId="14100"/>
          <ac:spMkLst>
            <pc:docMk/>
            <pc:sldMk cId="0" sldId="263"/>
            <ac:spMk id="27" creationId="{00000000-0000-0000-0000-000000000000}"/>
          </ac:spMkLst>
        </pc:spChg>
        <pc:spChg chg="mod">
          <ac:chgData name="Guest User" userId="S::urn:spo:tenantanon#b4d633e5-6db0-43fb-a0c5-f232dd96d932::" providerId="AD" clId="Web-{00000000-0000-0000-0000-000000000000}" dt="2026-09-22T12:44:15.148" v="112" actId="14100"/>
          <ac:spMkLst>
            <pc:docMk/>
            <pc:sldMk cId="0" sldId="263"/>
            <ac:spMk id="28" creationId="{00000000-0000-0000-0000-000000000000}"/>
          </ac:spMkLst>
        </pc:spChg>
        <pc:spChg chg="mod">
          <ac:chgData name="Guest User" userId="S::urn:spo:tenantanon#b4d633e5-6db0-43fb-a0c5-f232dd96d932::" providerId="AD" clId="Web-{00000000-0000-0000-0000-000000000000}" dt="2026-09-22T12:44:09.664" v="110" actId="14100"/>
          <ac:spMkLst>
            <pc:docMk/>
            <pc:sldMk cId="0" sldId="263"/>
            <ac:spMk id="32" creationId="{00000000-0000-0000-0000-000000000000}"/>
          </ac:spMkLst>
        </pc:spChg>
      </pc:sldChg>
      <pc:sldChg chg="addSp modSp">
        <pc:chgData name="Guest User" userId="S::urn:spo:tenantanon#b4d633e5-6db0-43fb-a0c5-f232dd96d932::" providerId="AD" clId="Web-{00000000-0000-0000-0000-000000000000}" dt="2026-09-22T12:46:23.116" v="208" actId="1076"/>
        <pc:sldMkLst>
          <pc:docMk/>
          <pc:sldMk cId="0" sldId="264"/>
        </pc:sldMkLst>
        <pc:spChg chg="add mod">
          <ac:chgData name="Guest User" userId="S::urn:spo:tenantanon#b4d633e5-6db0-43fb-a0c5-f232dd96d932::" providerId="AD" clId="Web-{00000000-0000-0000-0000-000000000000}" dt="2026-09-22T12:46:23.116" v="208" actId="1076"/>
          <ac:spMkLst>
            <pc:docMk/>
            <pc:sldMk cId="0" sldId="264"/>
            <ac:spMk id="18" creationId="{6816BD3D-FAA5-FFBA-F321-C80ED0700407}"/>
          </ac:spMkLst>
        </pc:spChg>
      </pc:sldChg>
      <pc:sldChg chg="addSp modSp">
        <pc:chgData name="Guest User" userId="S::urn:spo:tenantanon#b4d633e5-6db0-43fb-a0c5-f232dd96d932::" providerId="AD" clId="Web-{00000000-0000-0000-0000-000000000000}" dt="2026-09-22T12:48:08.632" v="220" actId="20577"/>
        <pc:sldMkLst>
          <pc:docMk/>
          <pc:sldMk cId="0" sldId="269"/>
        </pc:sldMkLst>
        <pc:spChg chg="add mod">
          <ac:chgData name="Guest User" userId="S::urn:spo:tenantanon#b4d633e5-6db0-43fb-a0c5-f232dd96d932::" providerId="AD" clId="Web-{00000000-0000-0000-0000-000000000000}" dt="2026-09-22T12:48:08.632" v="220" actId="20577"/>
          <ac:spMkLst>
            <pc:docMk/>
            <pc:sldMk cId="0" sldId="269"/>
            <ac:spMk id="21" creationId="{13141F32-1C43-5E32-E183-8E0BFCA18E0F}"/>
          </ac:spMkLst>
        </pc:spChg>
      </pc:sldChg>
      <pc:sldChg chg="addSp modSp">
        <pc:chgData name="Guest User" userId="S::urn:spo:tenantanon#b4d633e5-6db0-43fb-a0c5-f232dd96d932::" providerId="AD" clId="Web-{00000000-0000-0000-0000-000000000000}" dt="2026-09-22T12:49:57.694" v="235" actId="20577"/>
        <pc:sldMkLst>
          <pc:docMk/>
          <pc:sldMk cId="0" sldId="271"/>
        </pc:sldMkLst>
        <pc:spChg chg="add mod">
          <ac:chgData name="Guest User" userId="S::urn:spo:tenantanon#b4d633e5-6db0-43fb-a0c5-f232dd96d932::" providerId="AD" clId="Web-{00000000-0000-0000-0000-000000000000}" dt="2026-09-22T12:49:57.694" v="235" actId="20577"/>
          <ac:spMkLst>
            <pc:docMk/>
            <pc:sldMk cId="0" sldId="271"/>
            <ac:spMk id="24" creationId="{185CF7BD-45AE-70D4-CE02-6AD5FFE75810}"/>
          </ac:spMkLst>
        </pc:spChg>
      </pc:sldChg>
    </pc:docChg>
  </pc:docChgLst>
  <pc:docChgLst>
    <pc:chgData name="Alberto Acerbis" userId="c8505f2f-a10a-4025-a795-dc9d4dfccdbf" providerId="ADAL" clId="{C921D363-6689-4DE0-A2DF-422348701533}"/>
    <pc:docChg chg="custSel modSld">
      <pc:chgData name="Alberto Acerbis" userId="c8505f2f-a10a-4025-a795-dc9d4dfccdbf" providerId="ADAL" clId="{C921D363-6689-4DE0-A2DF-422348701533}" dt="2026-09-22T12:50:17.229" v="39" actId="478"/>
      <pc:docMkLst>
        <pc:docMk/>
      </pc:docMkLst>
      <pc:sldChg chg="delSp modSp mod">
        <pc:chgData name="Alberto Acerbis" userId="c8505f2f-a10a-4025-a795-dc9d4dfccdbf" providerId="ADAL" clId="{C921D363-6689-4DE0-A2DF-422348701533}" dt="2026-09-22T12:34:38.010" v="11" actId="478"/>
        <pc:sldMkLst>
          <pc:docMk/>
          <pc:sldMk cId="0" sldId="256"/>
        </pc:sldMkLst>
        <pc:spChg chg="del">
          <ac:chgData name="Alberto Acerbis" userId="c8505f2f-a10a-4025-a795-dc9d4dfccdbf" providerId="ADAL" clId="{C921D363-6689-4DE0-A2DF-422348701533}" dt="2026-09-22T12:34:02.643" v="2" actId="478"/>
          <ac:spMkLst>
            <pc:docMk/>
            <pc:sldMk cId="0" sldId="256"/>
            <ac:spMk id="6" creationId="{00000000-0000-0000-0000-000000000000}"/>
          </ac:spMkLst>
        </pc:spChg>
        <pc:spChg chg="del">
          <ac:chgData name="Alberto Acerbis" userId="c8505f2f-a10a-4025-a795-dc9d4dfccdbf" providerId="ADAL" clId="{C921D363-6689-4DE0-A2DF-422348701533}" dt="2026-09-22T12:34:00.384" v="1" actId="478"/>
          <ac:spMkLst>
            <pc:docMk/>
            <pc:sldMk cId="0" sldId="256"/>
            <ac:spMk id="7" creationId="{00000000-0000-0000-0000-000000000000}"/>
          </ac:spMkLst>
        </pc:spChg>
        <pc:spChg chg="del">
          <ac:chgData name="Alberto Acerbis" userId="c8505f2f-a10a-4025-a795-dc9d4dfccdbf" providerId="ADAL" clId="{C921D363-6689-4DE0-A2DF-422348701533}" dt="2026-09-22T12:34:00.384" v="1" actId="478"/>
          <ac:spMkLst>
            <pc:docMk/>
            <pc:sldMk cId="0" sldId="256"/>
            <ac:spMk id="8" creationId="{00000000-0000-0000-0000-000000000000}"/>
          </ac:spMkLst>
        </pc:spChg>
        <pc:spChg chg="del mod">
          <ac:chgData name="Alberto Acerbis" userId="c8505f2f-a10a-4025-a795-dc9d4dfccdbf" providerId="ADAL" clId="{C921D363-6689-4DE0-A2DF-422348701533}" dt="2026-09-22T12:34:13.443" v="7" actId="478"/>
          <ac:spMkLst>
            <pc:docMk/>
            <pc:sldMk cId="0" sldId="256"/>
            <ac:spMk id="9" creationId="{00000000-0000-0000-0000-000000000000}"/>
          </ac:spMkLst>
        </pc:spChg>
        <pc:spChg chg="del">
          <ac:chgData name="Alberto Acerbis" userId="c8505f2f-a10a-4025-a795-dc9d4dfccdbf" providerId="ADAL" clId="{C921D363-6689-4DE0-A2DF-422348701533}" dt="2026-09-22T12:34:03.385" v="3" actId="478"/>
          <ac:spMkLst>
            <pc:docMk/>
            <pc:sldMk cId="0" sldId="256"/>
            <ac:spMk id="10" creationId="{00000000-0000-0000-0000-000000000000}"/>
          </ac:spMkLst>
        </pc:spChg>
        <pc:spChg chg="del">
          <ac:chgData name="Alberto Acerbis" userId="c8505f2f-a10a-4025-a795-dc9d4dfccdbf" providerId="ADAL" clId="{C921D363-6689-4DE0-A2DF-422348701533}" dt="2026-09-22T12:34:17.757" v="8" actId="478"/>
          <ac:spMkLst>
            <pc:docMk/>
            <pc:sldMk cId="0" sldId="256"/>
            <ac:spMk id="11" creationId="{00000000-0000-0000-0000-000000000000}"/>
          </ac:spMkLst>
        </pc:spChg>
        <pc:spChg chg="del">
          <ac:chgData name="Alberto Acerbis" userId="c8505f2f-a10a-4025-a795-dc9d4dfccdbf" providerId="ADAL" clId="{C921D363-6689-4DE0-A2DF-422348701533}" dt="2026-09-22T12:34:00.384" v="1" actId="478"/>
          <ac:spMkLst>
            <pc:docMk/>
            <pc:sldMk cId="0" sldId="256"/>
            <ac:spMk id="12" creationId="{00000000-0000-0000-0000-000000000000}"/>
          </ac:spMkLst>
        </pc:spChg>
        <pc:spChg chg="del">
          <ac:chgData name="Alberto Acerbis" userId="c8505f2f-a10a-4025-a795-dc9d4dfccdbf" providerId="ADAL" clId="{C921D363-6689-4DE0-A2DF-422348701533}" dt="2026-09-22T12:34:08.987" v="5" actId="478"/>
          <ac:spMkLst>
            <pc:docMk/>
            <pc:sldMk cId="0" sldId="256"/>
            <ac:spMk id="13" creationId="{00000000-0000-0000-0000-000000000000}"/>
          </ac:spMkLst>
        </pc:spChg>
        <pc:spChg chg="del">
          <ac:chgData name="Alberto Acerbis" userId="c8505f2f-a10a-4025-a795-dc9d4dfccdbf" providerId="ADAL" clId="{C921D363-6689-4DE0-A2DF-422348701533}" dt="2026-09-22T12:34:20.063" v="9" actId="478"/>
          <ac:spMkLst>
            <pc:docMk/>
            <pc:sldMk cId="0" sldId="256"/>
            <ac:spMk id="14" creationId="{00000000-0000-0000-0000-000000000000}"/>
          </ac:spMkLst>
        </pc:spChg>
        <pc:spChg chg="del mod">
          <ac:chgData name="Alberto Acerbis" userId="c8505f2f-a10a-4025-a795-dc9d4dfccdbf" providerId="ADAL" clId="{C921D363-6689-4DE0-A2DF-422348701533}" dt="2026-09-22T12:34:23.283" v="10" actId="478"/>
          <ac:spMkLst>
            <pc:docMk/>
            <pc:sldMk cId="0" sldId="256"/>
            <ac:spMk id="15" creationId="{00000000-0000-0000-0000-000000000000}"/>
          </ac:spMkLst>
        </pc:spChg>
        <pc:spChg chg="del">
          <ac:chgData name="Alberto Acerbis" userId="c8505f2f-a10a-4025-a795-dc9d4dfccdbf" providerId="ADAL" clId="{C921D363-6689-4DE0-A2DF-422348701533}" dt="2026-09-22T12:34:38.010" v="11" actId="478"/>
          <ac:spMkLst>
            <pc:docMk/>
            <pc:sldMk cId="0" sldId="256"/>
            <ac:spMk id="16" creationId="{00000000-0000-0000-0000-000000000000}"/>
          </ac:spMkLst>
        </pc:spChg>
        <pc:picChg chg="mod">
          <ac:chgData name="Alberto Acerbis" userId="c8505f2f-a10a-4025-a795-dc9d4dfccdbf" providerId="ADAL" clId="{C921D363-6689-4DE0-A2DF-422348701533}" dt="2026-09-22T12:33:53.974" v="0" actId="1076"/>
          <ac:picMkLst>
            <pc:docMk/>
            <pc:sldMk cId="0" sldId="256"/>
            <ac:picMk id="2" creationId="{00000000-0000-0000-0000-000000000000}"/>
          </ac:picMkLst>
        </pc:picChg>
      </pc:sldChg>
      <pc:sldChg chg="delSp mod">
        <pc:chgData name="Alberto Acerbis" userId="c8505f2f-a10a-4025-a795-dc9d4dfccdbf" providerId="ADAL" clId="{C921D363-6689-4DE0-A2DF-422348701533}" dt="2026-09-22T12:34:50.006" v="12" actId="478"/>
        <pc:sldMkLst>
          <pc:docMk/>
          <pc:sldMk cId="0" sldId="257"/>
        </pc:sldMkLst>
        <pc:spChg chg="del">
          <ac:chgData name="Alberto Acerbis" userId="c8505f2f-a10a-4025-a795-dc9d4dfccdbf" providerId="ADAL" clId="{C921D363-6689-4DE0-A2DF-422348701533}" dt="2026-09-22T12:34:50.006" v="12" actId="478"/>
          <ac:spMkLst>
            <pc:docMk/>
            <pc:sldMk cId="0" sldId="257"/>
            <ac:spMk id="9" creationId="{00000000-0000-0000-0000-000000000000}"/>
          </ac:spMkLst>
        </pc:spChg>
      </pc:sldChg>
      <pc:sldChg chg="delSp mod">
        <pc:chgData name="Alberto Acerbis" userId="c8505f2f-a10a-4025-a795-dc9d4dfccdbf" providerId="ADAL" clId="{C921D363-6689-4DE0-A2DF-422348701533}" dt="2026-09-22T12:41:01.897" v="20" actId="478"/>
        <pc:sldMkLst>
          <pc:docMk/>
          <pc:sldMk cId="0" sldId="258"/>
        </pc:sldMkLst>
        <pc:spChg chg="del">
          <ac:chgData name="Alberto Acerbis" userId="c8505f2f-a10a-4025-a795-dc9d4dfccdbf" providerId="ADAL" clId="{C921D363-6689-4DE0-A2DF-422348701533}" dt="2026-09-22T12:41:01.897" v="20" actId="478"/>
          <ac:spMkLst>
            <pc:docMk/>
            <pc:sldMk cId="0" sldId="258"/>
            <ac:spMk id="4" creationId="{00000000-0000-0000-0000-000000000000}"/>
          </ac:spMkLst>
        </pc:spChg>
        <pc:spChg chg="del">
          <ac:chgData name="Alberto Acerbis" userId="c8505f2f-a10a-4025-a795-dc9d4dfccdbf" providerId="ADAL" clId="{C921D363-6689-4DE0-A2DF-422348701533}" dt="2026-09-22T12:40:51.303" v="19" actId="478"/>
          <ac:spMkLst>
            <pc:docMk/>
            <pc:sldMk cId="0" sldId="258"/>
            <ac:spMk id="37" creationId="{00000000-0000-0000-0000-000000000000}"/>
          </ac:spMkLst>
        </pc:spChg>
        <pc:spChg chg="del">
          <ac:chgData name="Alberto Acerbis" userId="c8505f2f-a10a-4025-a795-dc9d4dfccdbf" providerId="ADAL" clId="{C921D363-6689-4DE0-A2DF-422348701533}" dt="2026-09-22T12:35:31.746" v="13" actId="478"/>
          <ac:spMkLst>
            <pc:docMk/>
            <pc:sldMk cId="0" sldId="258"/>
            <ac:spMk id="38" creationId="{00000000-0000-0000-0000-000000000000}"/>
          </ac:spMkLst>
        </pc:spChg>
      </pc:sldChg>
      <pc:sldChg chg="delSp mod">
        <pc:chgData name="Alberto Acerbis" userId="c8505f2f-a10a-4025-a795-dc9d4dfccdbf" providerId="ADAL" clId="{C921D363-6689-4DE0-A2DF-422348701533}" dt="2026-09-22T12:45:00.017" v="23" actId="478"/>
        <pc:sldMkLst>
          <pc:docMk/>
          <pc:sldMk cId="0" sldId="260"/>
        </pc:sldMkLst>
        <pc:spChg chg="del">
          <ac:chgData name="Alberto Acerbis" userId="c8505f2f-a10a-4025-a795-dc9d4dfccdbf" providerId="ADAL" clId="{C921D363-6689-4DE0-A2DF-422348701533}" dt="2026-09-22T12:45:00.017" v="23" actId="478"/>
          <ac:spMkLst>
            <pc:docMk/>
            <pc:sldMk cId="0" sldId="260"/>
            <ac:spMk id="4" creationId="{00000000-0000-0000-0000-000000000000}"/>
          </ac:spMkLst>
        </pc:spChg>
        <pc:spChg chg="del">
          <ac:chgData name="Alberto Acerbis" userId="c8505f2f-a10a-4025-a795-dc9d4dfccdbf" providerId="ADAL" clId="{C921D363-6689-4DE0-A2DF-422348701533}" dt="2026-09-22T12:39:02.019" v="18" actId="478"/>
          <ac:spMkLst>
            <pc:docMk/>
            <pc:sldMk cId="0" sldId="260"/>
            <ac:spMk id="17" creationId="{00000000-0000-0000-0000-000000000000}"/>
          </ac:spMkLst>
        </pc:spChg>
        <pc:spChg chg="del">
          <ac:chgData name="Alberto Acerbis" userId="c8505f2f-a10a-4025-a795-dc9d4dfccdbf" providerId="ADAL" clId="{C921D363-6689-4DE0-A2DF-422348701533}" dt="2026-09-22T12:35:46.441" v="14" actId="478"/>
          <ac:spMkLst>
            <pc:docMk/>
            <pc:sldMk cId="0" sldId="260"/>
            <ac:spMk id="18" creationId="{00000000-0000-0000-0000-000000000000}"/>
          </ac:spMkLst>
        </pc:spChg>
      </pc:sldChg>
      <pc:sldChg chg="delSp mod">
        <pc:chgData name="Alberto Acerbis" userId="c8505f2f-a10a-4025-a795-dc9d4dfccdbf" providerId="ADAL" clId="{C921D363-6689-4DE0-A2DF-422348701533}" dt="2026-09-22T12:36:11.149" v="15" actId="478"/>
        <pc:sldMkLst>
          <pc:docMk/>
          <pc:sldMk cId="0" sldId="261"/>
        </pc:sldMkLst>
        <pc:spChg chg="del">
          <ac:chgData name="Alberto Acerbis" userId="c8505f2f-a10a-4025-a795-dc9d4dfccdbf" providerId="ADAL" clId="{C921D363-6689-4DE0-A2DF-422348701533}" dt="2026-09-22T12:36:11.149" v="15" actId="478"/>
          <ac:spMkLst>
            <pc:docMk/>
            <pc:sldMk cId="0" sldId="261"/>
            <ac:spMk id="6" creationId="{00000000-0000-0000-0000-000000000000}"/>
          </ac:spMkLst>
        </pc:spChg>
      </pc:sldChg>
      <pc:sldChg chg="delSp mod">
        <pc:chgData name="Alberto Acerbis" userId="c8505f2f-a10a-4025-a795-dc9d4dfccdbf" providerId="ADAL" clId="{C921D363-6689-4DE0-A2DF-422348701533}" dt="2026-09-22T12:44:56.049" v="22" actId="478"/>
        <pc:sldMkLst>
          <pc:docMk/>
          <pc:sldMk cId="0" sldId="262"/>
        </pc:sldMkLst>
        <pc:spChg chg="del">
          <ac:chgData name="Alberto Acerbis" userId="c8505f2f-a10a-4025-a795-dc9d4dfccdbf" providerId="ADAL" clId="{C921D363-6689-4DE0-A2DF-422348701533}" dt="2026-09-22T12:44:56.049" v="22" actId="478"/>
          <ac:spMkLst>
            <pc:docMk/>
            <pc:sldMk cId="0" sldId="262"/>
            <ac:spMk id="4" creationId="{00000000-0000-0000-0000-000000000000}"/>
          </ac:spMkLst>
        </pc:spChg>
      </pc:sldChg>
      <pc:sldChg chg="delSp mod">
        <pc:chgData name="Alberto Acerbis" userId="c8505f2f-a10a-4025-a795-dc9d4dfccdbf" providerId="ADAL" clId="{C921D363-6689-4DE0-A2DF-422348701533}" dt="2026-09-22T12:44:48.747" v="21" actId="478"/>
        <pc:sldMkLst>
          <pc:docMk/>
          <pc:sldMk cId="0" sldId="263"/>
        </pc:sldMkLst>
        <pc:spChg chg="del">
          <ac:chgData name="Alberto Acerbis" userId="c8505f2f-a10a-4025-a795-dc9d4dfccdbf" providerId="ADAL" clId="{C921D363-6689-4DE0-A2DF-422348701533}" dt="2026-09-22T12:44:48.747" v="21" actId="478"/>
          <ac:spMkLst>
            <pc:docMk/>
            <pc:sldMk cId="0" sldId="263"/>
            <ac:spMk id="4" creationId="{00000000-0000-0000-0000-000000000000}"/>
          </ac:spMkLst>
        </pc:spChg>
      </pc:sldChg>
      <pc:sldChg chg="delSp mod">
        <pc:chgData name="Alberto Acerbis" userId="c8505f2f-a10a-4025-a795-dc9d4dfccdbf" providerId="ADAL" clId="{C921D363-6689-4DE0-A2DF-422348701533}" dt="2026-09-22T12:45:54.318" v="25" actId="478"/>
        <pc:sldMkLst>
          <pc:docMk/>
          <pc:sldMk cId="0" sldId="264"/>
        </pc:sldMkLst>
        <pc:spChg chg="del">
          <ac:chgData name="Alberto Acerbis" userId="c8505f2f-a10a-4025-a795-dc9d4dfccdbf" providerId="ADAL" clId="{C921D363-6689-4DE0-A2DF-422348701533}" dt="2026-09-22T12:45:08.727" v="24" actId="478"/>
          <ac:spMkLst>
            <pc:docMk/>
            <pc:sldMk cId="0" sldId="264"/>
            <ac:spMk id="4" creationId="{00000000-0000-0000-0000-000000000000}"/>
          </ac:spMkLst>
        </pc:spChg>
        <pc:spChg chg="del">
          <ac:chgData name="Alberto Acerbis" userId="c8505f2f-a10a-4025-a795-dc9d4dfccdbf" providerId="ADAL" clId="{C921D363-6689-4DE0-A2DF-422348701533}" dt="2026-09-22T12:45:54.318" v="25" actId="478"/>
          <ac:spMkLst>
            <pc:docMk/>
            <pc:sldMk cId="0" sldId="264"/>
            <ac:spMk id="17" creationId="{00000000-0000-0000-0000-000000000000}"/>
          </ac:spMkLst>
        </pc:spChg>
      </pc:sldChg>
      <pc:sldChg chg="delSp mod">
        <pc:chgData name="Alberto Acerbis" userId="c8505f2f-a10a-4025-a795-dc9d4dfccdbf" providerId="ADAL" clId="{C921D363-6689-4DE0-A2DF-422348701533}" dt="2026-09-22T12:46:48.828" v="26" actId="478"/>
        <pc:sldMkLst>
          <pc:docMk/>
          <pc:sldMk cId="0" sldId="265"/>
        </pc:sldMkLst>
        <pc:spChg chg="del">
          <ac:chgData name="Alberto Acerbis" userId="c8505f2f-a10a-4025-a795-dc9d4dfccdbf" providerId="ADAL" clId="{C921D363-6689-4DE0-A2DF-422348701533}" dt="2026-09-22T12:46:48.828" v="26" actId="478"/>
          <ac:spMkLst>
            <pc:docMk/>
            <pc:sldMk cId="0" sldId="265"/>
            <ac:spMk id="4" creationId="{00000000-0000-0000-0000-000000000000}"/>
          </ac:spMkLst>
        </pc:spChg>
      </pc:sldChg>
      <pc:sldChg chg="delSp mod">
        <pc:chgData name="Alberto Acerbis" userId="c8505f2f-a10a-4025-a795-dc9d4dfccdbf" providerId="ADAL" clId="{C921D363-6689-4DE0-A2DF-422348701533}" dt="2026-09-22T12:46:57.265" v="27" actId="478"/>
        <pc:sldMkLst>
          <pc:docMk/>
          <pc:sldMk cId="0" sldId="267"/>
        </pc:sldMkLst>
        <pc:spChg chg="del">
          <ac:chgData name="Alberto Acerbis" userId="c8505f2f-a10a-4025-a795-dc9d4dfccdbf" providerId="ADAL" clId="{C921D363-6689-4DE0-A2DF-422348701533}" dt="2026-09-22T12:46:57.265" v="27" actId="478"/>
          <ac:spMkLst>
            <pc:docMk/>
            <pc:sldMk cId="0" sldId="267"/>
            <ac:spMk id="4" creationId="{00000000-0000-0000-0000-000000000000}"/>
          </ac:spMkLst>
        </pc:spChg>
      </pc:sldChg>
      <pc:sldChg chg="delSp mod">
        <pc:chgData name="Alberto Acerbis" userId="c8505f2f-a10a-4025-a795-dc9d4dfccdbf" providerId="ADAL" clId="{C921D363-6689-4DE0-A2DF-422348701533}" dt="2026-09-22T12:47:12.708" v="28" actId="478"/>
        <pc:sldMkLst>
          <pc:docMk/>
          <pc:sldMk cId="0" sldId="268"/>
        </pc:sldMkLst>
        <pc:spChg chg="del">
          <ac:chgData name="Alberto Acerbis" userId="c8505f2f-a10a-4025-a795-dc9d4dfccdbf" providerId="ADAL" clId="{C921D363-6689-4DE0-A2DF-422348701533}" dt="2026-09-22T12:47:12.708" v="28" actId="478"/>
          <ac:spMkLst>
            <pc:docMk/>
            <pc:sldMk cId="0" sldId="268"/>
            <ac:spMk id="4" creationId="{00000000-0000-0000-0000-000000000000}"/>
          </ac:spMkLst>
        </pc:spChg>
      </pc:sldChg>
      <pc:sldChg chg="delSp mod">
        <pc:chgData name="Alberto Acerbis" userId="c8505f2f-a10a-4025-a795-dc9d4dfccdbf" providerId="ADAL" clId="{C921D363-6689-4DE0-A2DF-422348701533}" dt="2026-09-22T12:47:43.457" v="30" actId="478"/>
        <pc:sldMkLst>
          <pc:docMk/>
          <pc:sldMk cId="0" sldId="269"/>
        </pc:sldMkLst>
        <pc:spChg chg="del">
          <ac:chgData name="Alberto Acerbis" userId="c8505f2f-a10a-4025-a795-dc9d4dfccdbf" providerId="ADAL" clId="{C921D363-6689-4DE0-A2DF-422348701533}" dt="2026-09-22T12:47:28.561" v="29" actId="478"/>
          <ac:spMkLst>
            <pc:docMk/>
            <pc:sldMk cId="0" sldId="269"/>
            <ac:spMk id="4" creationId="{00000000-0000-0000-0000-000000000000}"/>
          </ac:spMkLst>
        </pc:spChg>
        <pc:spChg chg="del">
          <ac:chgData name="Alberto Acerbis" userId="c8505f2f-a10a-4025-a795-dc9d4dfccdbf" providerId="ADAL" clId="{C921D363-6689-4DE0-A2DF-422348701533}" dt="2026-09-22T12:47:43.457" v="30" actId="478"/>
          <ac:spMkLst>
            <pc:docMk/>
            <pc:sldMk cId="0" sldId="269"/>
            <ac:spMk id="20" creationId="{00000000-0000-0000-0000-000000000000}"/>
          </ac:spMkLst>
        </pc:spChg>
      </pc:sldChg>
      <pc:sldChg chg="delSp mod">
        <pc:chgData name="Alberto Acerbis" userId="c8505f2f-a10a-4025-a795-dc9d4dfccdbf" providerId="ADAL" clId="{C921D363-6689-4DE0-A2DF-422348701533}" dt="2026-09-22T12:48:41.376" v="31" actId="478"/>
        <pc:sldMkLst>
          <pc:docMk/>
          <pc:sldMk cId="0" sldId="270"/>
        </pc:sldMkLst>
        <pc:spChg chg="del">
          <ac:chgData name="Alberto Acerbis" userId="c8505f2f-a10a-4025-a795-dc9d4dfccdbf" providerId="ADAL" clId="{C921D363-6689-4DE0-A2DF-422348701533}" dt="2026-09-22T12:48:41.376" v="31" actId="478"/>
          <ac:spMkLst>
            <pc:docMk/>
            <pc:sldMk cId="0" sldId="270"/>
            <ac:spMk id="4" creationId="{00000000-0000-0000-0000-000000000000}"/>
          </ac:spMkLst>
        </pc:spChg>
      </pc:sldChg>
      <pc:sldChg chg="delSp mod">
        <pc:chgData name="Alberto Acerbis" userId="c8505f2f-a10a-4025-a795-dc9d4dfccdbf" providerId="ADAL" clId="{C921D363-6689-4DE0-A2DF-422348701533}" dt="2026-09-22T12:49:41.678" v="32" actId="478"/>
        <pc:sldMkLst>
          <pc:docMk/>
          <pc:sldMk cId="0" sldId="271"/>
        </pc:sldMkLst>
        <pc:spChg chg="del">
          <ac:chgData name="Alberto Acerbis" userId="c8505f2f-a10a-4025-a795-dc9d4dfccdbf" providerId="ADAL" clId="{C921D363-6689-4DE0-A2DF-422348701533}" dt="2026-09-22T12:49:41.678" v="32" actId="478"/>
          <ac:spMkLst>
            <pc:docMk/>
            <pc:sldMk cId="0" sldId="271"/>
            <ac:spMk id="4" creationId="{00000000-0000-0000-0000-000000000000}"/>
          </ac:spMkLst>
        </pc:spChg>
      </pc:sldChg>
      <pc:sldChg chg="delSp mod">
        <pc:chgData name="Alberto Acerbis" userId="c8505f2f-a10a-4025-a795-dc9d4dfccdbf" providerId="ADAL" clId="{C921D363-6689-4DE0-A2DF-422348701533}" dt="2026-09-22T12:49:47.450" v="33" actId="478"/>
        <pc:sldMkLst>
          <pc:docMk/>
          <pc:sldMk cId="0" sldId="272"/>
        </pc:sldMkLst>
        <pc:spChg chg="del">
          <ac:chgData name="Alberto Acerbis" userId="c8505f2f-a10a-4025-a795-dc9d4dfccdbf" providerId="ADAL" clId="{C921D363-6689-4DE0-A2DF-422348701533}" dt="2026-09-22T12:49:47.450" v="33" actId="478"/>
          <ac:spMkLst>
            <pc:docMk/>
            <pc:sldMk cId="0" sldId="272"/>
            <ac:spMk id="4" creationId="{00000000-0000-0000-0000-000000000000}"/>
          </ac:spMkLst>
        </pc:spChg>
      </pc:sldChg>
      <pc:sldChg chg="delSp mod">
        <pc:chgData name="Alberto Acerbis" userId="c8505f2f-a10a-4025-a795-dc9d4dfccdbf" providerId="ADAL" clId="{C921D363-6689-4DE0-A2DF-422348701533}" dt="2026-09-22T12:49:52.236" v="34" actId="478"/>
        <pc:sldMkLst>
          <pc:docMk/>
          <pc:sldMk cId="0" sldId="273"/>
        </pc:sldMkLst>
        <pc:spChg chg="del">
          <ac:chgData name="Alberto Acerbis" userId="c8505f2f-a10a-4025-a795-dc9d4dfccdbf" providerId="ADAL" clId="{C921D363-6689-4DE0-A2DF-422348701533}" dt="2026-09-22T12:49:52.236" v="34" actId="478"/>
          <ac:spMkLst>
            <pc:docMk/>
            <pc:sldMk cId="0" sldId="273"/>
            <ac:spMk id="4" creationId="{00000000-0000-0000-0000-000000000000}"/>
          </ac:spMkLst>
        </pc:spChg>
      </pc:sldChg>
      <pc:sldChg chg="delSp mod">
        <pc:chgData name="Alberto Acerbis" userId="c8505f2f-a10a-4025-a795-dc9d4dfccdbf" providerId="ADAL" clId="{C921D363-6689-4DE0-A2DF-422348701533}" dt="2026-09-22T12:49:57.909" v="35" actId="478"/>
        <pc:sldMkLst>
          <pc:docMk/>
          <pc:sldMk cId="0" sldId="274"/>
        </pc:sldMkLst>
        <pc:spChg chg="del">
          <ac:chgData name="Alberto Acerbis" userId="c8505f2f-a10a-4025-a795-dc9d4dfccdbf" providerId="ADAL" clId="{C921D363-6689-4DE0-A2DF-422348701533}" dt="2026-09-22T12:49:57.909" v="35" actId="478"/>
          <ac:spMkLst>
            <pc:docMk/>
            <pc:sldMk cId="0" sldId="274"/>
            <ac:spMk id="4" creationId="{00000000-0000-0000-0000-000000000000}"/>
          </ac:spMkLst>
        </pc:spChg>
      </pc:sldChg>
      <pc:sldChg chg="delSp mod">
        <pc:chgData name="Alberto Acerbis" userId="c8505f2f-a10a-4025-a795-dc9d4dfccdbf" providerId="ADAL" clId="{C921D363-6689-4DE0-A2DF-422348701533}" dt="2026-09-22T12:50:01.885" v="36" actId="478"/>
        <pc:sldMkLst>
          <pc:docMk/>
          <pc:sldMk cId="0" sldId="275"/>
        </pc:sldMkLst>
        <pc:spChg chg="del">
          <ac:chgData name="Alberto Acerbis" userId="c8505f2f-a10a-4025-a795-dc9d4dfccdbf" providerId="ADAL" clId="{C921D363-6689-4DE0-A2DF-422348701533}" dt="2026-09-22T12:50:01.885" v="36" actId="478"/>
          <ac:spMkLst>
            <pc:docMk/>
            <pc:sldMk cId="0" sldId="275"/>
            <ac:spMk id="4" creationId="{00000000-0000-0000-0000-000000000000}"/>
          </ac:spMkLst>
        </pc:spChg>
        <pc:spChg chg="del">
          <ac:chgData name="Alberto Acerbis" userId="c8505f2f-a10a-4025-a795-dc9d4dfccdbf" providerId="ADAL" clId="{C921D363-6689-4DE0-A2DF-422348701533}" dt="2026-09-22T12:36:51.492" v="16" actId="478"/>
          <ac:spMkLst>
            <pc:docMk/>
            <pc:sldMk cId="0" sldId="275"/>
            <ac:spMk id="23" creationId="{00000000-0000-0000-0000-000000000000}"/>
          </ac:spMkLst>
        </pc:spChg>
      </pc:sldChg>
      <pc:sldChg chg="delSp mod">
        <pc:chgData name="Alberto Acerbis" userId="c8505f2f-a10a-4025-a795-dc9d4dfccdbf" providerId="ADAL" clId="{C921D363-6689-4DE0-A2DF-422348701533}" dt="2026-09-22T12:50:06.464" v="37" actId="478"/>
        <pc:sldMkLst>
          <pc:docMk/>
          <pc:sldMk cId="0" sldId="276"/>
        </pc:sldMkLst>
        <pc:spChg chg="del">
          <ac:chgData name="Alberto Acerbis" userId="c8505f2f-a10a-4025-a795-dc9d4dfccdbf" providerId="ADAL" clId="{C921D363-6689-4DE0-A2DF-422348701533}" dt="2026-09-22T12:50:06.464" v="37" actId="478"/>
          <ac:spMkLst>
            <pc:docMk/>
            <pc:sldMk cId="0" sldId="276"/>
            <ac:spMk id="4" creationId="{00000000-0000-0000-0000-000000000000}"/>
          </ac:spMkLst>
        </pc:spChg>
      </pc:sldChg>
      <pc:sldChg chg="delSp mod">
        <pc:chgData name="Alberto Acerbis" userId="c8505f2f-a10a-4025-a795-dc9d4dfccdbf" providerId="ADAL" clId="{C921D363-6689-4DE0-A2DF-422348701533}" dt="2026-09-22T12:50:12.567" v="38" actId="478"/>
        <pc:sldMkLst>
          <pc:docMk/>
          <pc:sldMk cId="0" sldId="277"/>
        </pc:sldMkLst>
        <pc:spChg chg="del">
          <ac:chgData name="Alberto Acerbis" userId="c8505f2f-a10a-4025-a795-dc9d4dfccdbf" providerId="ADAL" clId="{C921D363-6689-4DE0-A2DF-422348701533}" dt="2026-09-22T12:50:12.567" v="38" actId="478"/>
          <ac:spMkLst>
            <pc:docMk/>
            <pc:sldMk cId="0" sldId="277"/>
            <ac:spMk id="4" creationId="{00000000-0000-0000-0000-000000000000}"/>
          </ac:spMkLst>
        </pc:spChg>
      </pc:sldChg>
      <pc:sldChg chg="delSp mod">
        <pc:chgData name="Alberto Acerbis" userId="c8505f2f-a10a-4025-a795-dc9d4dfccdbf" providerId="ADAL" clId="{C921D363-6689-4DE0-A2DF-422348701533}" dt="2026-09-22T12:50:17.229" v="39" actId="478"/>
        <pc:sldMkLst>
          <pc:docMk/>
          <pc:sldMk cId="0" sldId="278"/>
        </pc:sldMkLst>
        <pc:spChg chg="del">
          <ac:chgData name="Alberto Acerbis" userId="c8505f2f-a10a-4025-a795-dc9d4dfccdbf" providerId="ADAL" clId="{C921D363-6689-4DE0-A2DF-422348701533}" dt="2026-09-22T12:50:17.229" v="39" actId="478"/>
          <ac:spMkLst>
            <pc:docMk/>
            <pc:sldMk cId="0" sldId="278"/>
            <ac:spMk id="4" creationId="{00000000-0000-0000-0000-000000000000}"/>
          </ac:spMkLst>
        </pc:spChg>
        <pc:spChg chg="del">
          <ac:chgData name="Alberto Acerbis" userId="c8505f2f-a10a-4025-a795-dc9d4dfccdbf" providerId="ADAL" clId="{C921D363-6689-4DE0-A2DF-422348701533}" dt="2026-09-22T12:36:56.135" v="17" actId="478"/>
          <ac:spMkLst>
            <pc:docMk/>
            <pc:sldMk cId="0" sldId="278"/>
            <ac:spMk id="1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990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Apertura: non promettere una carrellata di tecnologie, ma una storia di ricerca architetturale.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Questa slide deve impostare il tono: architettura prima degli strumenti.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Non entrare nei dettagli CQRS/Event Sourcing: bastano contesti e ownership.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Avvio dinamico: “abbiamo fatto la cosa ovvia, e per un po’ funzionava”.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Il punto non è spiegare l’SDK MCP. È far vedere la superficie di capability.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Collegare tutto a un unico server o a un unico agente non è modularità.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Questa è una delle frasi chiave del talk.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Fate una domanda che nessun MCP operativo può risolvere bene senza documenti.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Insistere sul fatto che anche i documenti rispettano il dominio.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La distinzione è concettuale: evidence retrieval vs body of knowledge.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Non far passare il messaggio che la wiki inventa verità. Tiene claim e provenance.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Non presentare MCP e A2A come antagonisti, ma come confini diversi.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Mostrare che il Knowledge Agent ha una vera responsabilità: si prende un task.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Mother entra qui, non prima: serve quando la domanda attraversa contesti.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Qui emerge la vera evoluzione: distribuiamo conoscenza e reasoning.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Separare tracing tecnico da osservabilità semantica.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Chiudere il cerchio con evaluation: non basta sapere che quattro agenti hanno risposto.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Transizione alla demo.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Tre minuti: pochissimi file, niente tour della solution.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Una sola domanda, non quattro demo.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Aprire Aspire dashboard / trace sulla stessa richiesta.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Chiusura: tornare alla tesi iniziale.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9C067-2AE6-B790-A1B0-94FB6B4EB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C6D68C-A304-AFDA-95AB-09920FA45C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0484DC-72C7-988B-F4CC-24AFEC3276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C86D29-F3A2-261B-8009-6019D24EDF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264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287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BrewUp/BrewUpErp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7720" y="2382520"/>
            <a:ext cx="10170160" cy="213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5400" b="1">
                <a:solidFill>
                  <a:srgbClr val="FFFFFF"/>
                </a:solidFill>
              </a:rPr>
              <a:t>Da MCP tools</a:t>
            </a:r>
            <a:br>
              <a:rPr lang="en-US" sz="5400" b="1"/>
            </a:br>
            <a:r>
              <a:rPr lang="en-US" sz="5400" b="1">
                <a:solidFill>
                  <a:srgbClr val="FFFFFF"/>
                </a:solidFill>
              </a:rPr>
              <a:t>a Distributed Intelligence</a:t>
            </a:r>
            <a:endParaRPr lang="en-US" sz="5400"/>
          </a:p>
          <a:p>
            <a:endParaRPr lang="en-US" sz="5400" b="1"/>
          </a:p>
        </p:txBody>
      </p:sp>
      <p:sp>
        <p:nvSpPr>
          <p:cNvPr id="4" name="Text 1"/>
          <p:cNvSpPr/>
          <p:nvPr/>
        </p:nvSpPr>
        <p:spPr>
          <a:xfrm>
            <a:off x="685800" y="2395728"/>
            <a:ext cx="5669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800" b="1">
              <a:solidFill>
                <a:srgbClr val="FFFFFF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804672" y="3974592"/>
            <a:ext cx="10170160" cy="13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2800" b="1">
                <a:solidFill>
                  <a:srgbClr val="EAF6FE"/>
                </a:solidFill>
              </a:rPr>
              <a:t>Come DDD, MCP, A2A, RAG, Wiki e observability </a:t>
            </a:r>
            <a:br>
              <a:rPr lang="en-US" sz="2800" b="1">
                <a:solidFill>
                  <a:srgbClr val="EAF6FE"/>
                </a:solidFill>
              </a:rPr>
            </a:br>
            <a:r>
              <a:rPr lang="en-US" sz="2800" b="1" err="1">
                <a:solidFill>
                  <a:srgbClr val="EAF6FE"/>
                </a:solidFill>
              </a:rPr>
              <a:t>cambiano</a:t>
            </a:r>
            <a:r>
              <a:rPr lang="en-US" sz="2800" b="1">
                <a:solidFill>
                  <a:srgbClr val="EAF6FE"/>
                </a:solidFill>
              </a:rPr>
              <a:t> il modo in cui progettiamo sistemi AI-native</a:t>
            </a:r>
            <a:endParaRPr lang="en-US" sz="2800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149840" y="347472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>
                <a:solidFill>
                  <a:srgbClr val="545B64"/>
                </a:solidFill>
              </a:rPr>
              <a:t>intro</a:t>
            </a:r>
            <a:endParaRPr lang="en-US" sz="700"/>
          </a:p>
        </p:txBody>
      </p:sp>
      <p:sp>
        <p:nvSpPr>
          <p:cNvPr id="5" name="Text 2"/>
          <p:cNvSpPr/>
          <p:nvPr/>
        </p:nvSpPr>
        <p:spPr>
          <a:xfrm>
            <a:off x="502920" y="868680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>
                <a:solidFill>
                  <a:srgbClr val="111827"/>
                </a:solidFill>
              </a:rPr>
              <a:t>La </a:t>
            </a:r>
            <a:r>
              <a:rPr lang="en-US" sz="2200" b="1" err="1">
                <a:solidFill>
                  <a:srgbClr val="111827"/>
                </a:solidFill>
              </a:rPr>
              <a:t>tesi</a:t>
            </a:r>
            <a:endParaRPr lang="en-US" sz="2200"/>
          </a:p>
        </p:txBody>
      </p:sp>
      <p:sp>
        <p:nvSpPr>
          <p:cNvPr id="6" name="Shape 3"/>
          <p:cNvSpPr/>
          <p:nvPr/>
        </p:nvSpPr>
        <p:spPr>
          <a:xfrm>
            <a:off x="777240" y="1965960"/>
            <a:ext cx="45720" cy="868680"/>
          </a:xfrm>
          <a:prstGeom prst="rect">
            <a:avLst/>
          </a:prstGeom>
          <a:solidFill>
            <a:srgbClr val="2E86B8"/>
          </a:solidFill>
          <a:ln w="1270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941832" y="1965960"/>
            <a:ext cx="896112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La vera sfida non è collegare un LLM a qualche API.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È progettare come l’intelligenza fluisce nell’organizzazione.</a:t>
            </a:r>
            <a:endParaRPr lang="en-US" sz="1300"/>
          </a:p>
        </p:txBody>
      </p:sp>
      <p:sp>
        <p:nvSpPr>
          <p:cNvPr id="8" name="Text 5"/>
          <p:cNvSpPr/>
          <p:nvPr/>
        </p:nvSpPr>
        <p:spPr>
          <a:xfrm>
            <a:off x="502920" y="3749040"/>
            <a:ext cx="9875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545B64"/>
                </a:solidFill>
              </a:rPr>
              <a:t>Tutto il resto — MCP, A2A, RAG, Wiki, Foundry, observability — entra solo quando serve a risolvere un problema architetturale reale.</a:t>
            </a:r>
            <a:endParaRPr lang="en-US"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749808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>
                <a:solidFill>
                  <a:srgbClr val="111827"/>
                </a:solidFill>
              </a:rPr>
              <a:t>BrewUp ERP come laboratorio</a:t>
            </a:r>
            <a:endParaRPr lang="en-US" sz="2200"/>
          </a:p>
        </p:txBody>
      </p:sp>
      <p:sp>
        <p:nvSpPr>
          <p:cNvPr id="6" name="Text 3"/>
          <p:cNvSpPr/>
          <p:nvPr/>
        </p:nvSpPr>
        <p:spPr>
          <a:xfrm>
            <a:off x="502920" y="1271016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>
                <a:solidFill>
                  <a:srgbClr val="545B64"/>
                </a:solidFill>
              </a:rPr>
              <a:t>Un ERP demo abbastanza piccolo da essere spiegato, ma abbastanza realistico da far emergere i problemi.</a:t>
            </a:r>
            <a:endParaRPr lang="en-US" sz="1100"/>
          </a:p>
        </p:txBody>
      </p:sp>
      <p:sp>
        <p:nvSpPr>
          <p:cNvPr id="7" name="Shape 4"/>
          <p:cNvSpPr/>
          <p:nvPr/>
        </p:nvSpPr>
        <p:spPr>
          <a:xfrm>
            <a:off x="822960" y="2011680"/>
            <a:ext cx="1737360" cy="438912"/>
          </a:xfrm>
          <a:prstGeom prst="roundRect">
            <a:avLst>
              <a:gd name="adj" fmla="val 10417"/>
            </a:avLst>
          </a:prstGeom>
          <a:solidFill>
            <a:srgbClr val="F9FAFB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896112" y="2057400"/>
            <a:ext cx="15910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>
                <a:solidFill>
                  <a:srgbClr val="6C3CF0"/>
                </a:solidFill>
              </a:rPr>
              <a:t>MasterData</a:t>
            </a:r>
            <a:endParaRPr lang="en-US" sz="1000"/>
          </a:p>
        </p:txBody>
      </p:sp>
      <p:sp>
        <p:nvSpPr>
          <p:cNvPr id="9" name="Text 6"/>
          <p:cNvSpPr/>
          <p:nvPr/>
        </p:nvSpPr>
        <p:spPr>
          <a:xfrm>
            <a:off x="822960" y="2542032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>
                <a:solidFill>
                  <a:srgbClr val="545B64"/>
                </a:solidFill>
              </a:rPr>
              <a:t>catalogo, clienti</a:t>
            </a:r>
            <a:endParaRPr lang="en-US" sz="850"/>
          </a:p>
          <a:p>
            <a:pPr marL="0" indent="0" algn="ctr">
              <a:buNone/>
            </a:pPr>
            <a:r>
              <a:rPr lang="en-US" sz="850">
                <a:solidFill>
                  <a:srgbClr val="545B64"/>
                </a:solidFill>
              </a:rPr>
              <a:t>identità del dominio</a:t>
            </a:r>
            <a:endParaRPr lang="en-US" sz="850"/>
          </a:p>
        </p:txBody>
      </p:sp>
      <p:sp>
        <p:nvSpPr>
          <p:cNvPr id="10" name="Shape 7"/>
          <p:cNvSpPr/>
          <p:nvPr/>
        </p:nvSpPr>
        <p:spPr>
          <a:xfrm>
            <a:off x="1051560" y="3246120"/>
            <a:ext cx="128016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8"/>
          <p:cNvSpPr/>
          <p:nvPr/>
        </p:nvSpPr>
        <p:spPr>
          <a:xfrm>
            <a:off x="1124712" y="3291840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>
                <a:solidFill>
                  <a:srgbClr val="111827"/>
                </a:solidFill>
              </a:rPr>
              <a:t>MCP Server</a:t>
            </a:r>
            <a:endParaRPr lang="en-US" sz="750"/>
          </a:p>
        </p:txBody>
      </p:sp>
      <p:sp>
        <p:nvSpPr>
          <p:cNvPr id="12" name="Shape 9"/>
          <p:cNvSpPr/>
          <p:nvPr/>
        </p:nvSpPr>
        <p:spPr>
          <a:xfrm>
            <a:off x="1691640" y="2743200"/>
            <a:ext cx="0" cy="457200"/>
          </a:xfrm>
          <a:prstGeom prst="line">
            <a:avLst/>
          </a:prstGeom>
          <a:noFill/>
          <a:ln w="12700">
            <a:solidFill>
              <a:srgbClr val="6C3CF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3" name="Shape 10"/>
          <p:cNvSpPr/>
          <p:nvPr/>
        </p:nvSpPr>
        <p:spPr>
          <a:xfrm>
            <a:off x="1691640" y="3611880"/>
            <a:ext cx="4343400" cy="685800"/>
          </a:xfrm>
          <a:prstGeom prst="line">
            <a:avLst/>
          </a:prstGeom>
          <a:noFill/>
          <a:ln w="10160">
            <a:solidFill>
              <a:srgbClr val="A9B2C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4" name="Shape 11"/>
          <p:cNvSpPr/>
          <p:nvPr/>
        </p:nvSpPr>
        <p:spPr>
          <a:xfrm>
            <a:off x="3520440" y="2011680"/>
            <a:ext cx="1737360" cy="438912"/>
          </a:xfrm>
          <a:prstGeom prst="roundRect">
            <a:avLst>
              <a:gd name="adj" fmla="val 10417"/>
            </a:avLst>
          </a:prstGeom>
          <a:solidFill>
            <a:srgbClr val="F9FAFB"/>
          </a:solidFill>
          <a:ln w="13970">
            <a:solidFill>
              <a:srgbClr val="129D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Text 12"/>
          <p:cNvSpPr/>
          <p:nvPr/>
        </p:nvSpPr>
        <p:spPr>
          <a:xfrm>
            <a:off x="3593592" y="2057400"/>
            <a:ext cx="15910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>
                <a:solidFill>
                  <a:srgbClr val="129D6B"/>
                </a:solidFill>
              </a:rPr>
              <a:t>Sales</a:t>
            </a:r>
            <a:endParaRPr lang="en-US" sz="1000"/>
          </a:p>
        </p:txBody>
      </p:sp>
      <p:sp>
        <p:nvSpPr>
          <p:cNvPr id="16" name="Text 13"/>
          <p:cNvSpPr/>
          <p:nvPr/>
        </p:nvSpPr>
        <p:spPr>
          <a:xfrm>
            <a:off x="3520440" y="2542032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>
                <a:solidFill>
                  <a:srgbClr val="545B64"/>
                </a:solidFill>
              </a:rPr>
              <a:t>ordini, domanda</a:t>
            </a:r>
            <a:endParaRPr lang="en-US" sz="850"/>
          </a:p>
          <a:p>
            <a:pPr marL="0" indent="0" algn="ctr">
              <a:buNone/>
            </a:pPr>
            <a:r>
              <a:rPr lang="en-US" sz="850">
                <a:solidFill>
                  <a:srgbClr val="545B64"/>
                </a:solidFill>
              </a:rPr>
              <a:t>segnali commerciali</a:t>
            </a:r>
            <a:endParaRPr lang="en-US" sz="850"/>
          </a:p>
        </p:txBody>
      </p:sp>
      <p:sp>
        <p:nvSpPr>
          <p:cNvPr id="17" name="Shape 14"/>
          <p:cNvSpPr/>
          <p:nvPr/>
        </p:nvSpPr>
        <p:spPr>
          <a:xfrm>
            <a:off x="3749040" y="3246120"/>
            <a:ext cx="128016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3970">
            <a:solidFill>
              <a:srgbClr val="129D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5"/>
          <p:cNvSpPr/>
          <p:nvPr/>
        </p:nvSpPr>
        <p:spPr>
          <a:xfrm>
            <a:off x="3822192" y="3291840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>
                <a:solidFill>
                  <a:srgbClr val="111827"/>
                </a:solidFill>
              </a:rPr>
              <a:t>MCP Server</a:t>
            </a:r>
            <a:endParaRPr lang="en-US" sz="750"/>
          </a:p>
        </p:txBody>
      </p:sp>
      <p:sp>
        <p:nvSpPr>
          <p:cNvPr id="19" name="Shape 16"/>
          <p:cNvSpPr/>
          <p:nvPr/>
        </p:nvSpPr>
        <p:spPr>
          <a:xfrm>
            <a:off x="4389120" y="2743200"/>
            <a:ext cx="0" cy="457200"/>
          </a:xfrm>
          <a:prstGeom prst="line">
            <a:avLst/>
          </a:prstGeom>
          <a:noFill/>
          <a:ln w="12700">
            <a:solidFill>
              <a:srgbClr val="129D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20" name="Shape 17"/>
          <p:cNvSpPr/>
          <p:nvPr/>
        </p:nvSpPr>
        <p:spPr>
          <a:xfrm>
            <a:off x="4389120" y="3611880"/>
            <a:ext cx="1645920" cy="685800"/>
          </a:xfrm>
          <a:prstGeom prst="line">
            <a:avLst/>
          </a:prstGeom>
          <a:noFill/>
          <a:ln w="10160">
            <a:solidFill>
              <a:srgbClr val="A9B2C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21" name="Shape 18"/>
          <p:cNvSpPr/>
          <p:nvPr/>
        </p:nvSpPr>
        <p:spPr>
          <a:xfrm>
            <a:off x="6217920" y="2011680"/>
            <a:ext cx="1737360" cy="438912"/>
          </a:xfrm>
          <a:prstGeom prst="roundRect">
            <a:avLst>
              <a:gd name="adj" fmla="val 10417"/>
            </a:avLst>
          </a:prstGeom>
          <a:solidFill>
            <a:srgbClr val="F9FAFB"/>
          </a:solidFill>
          <a:ln w="13970">
            <a:solidFill>
              <a:srgbClr val="F276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Text 19"/>
          <p:cNvSpPr/>
          <p:nvPr/>
        </p:nvSpPr>
        <p:spPr>
          <a:xfrm>
            <a:off x="6291072" y="2057400"/>
            <a:ext cx="15910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>
                <a:solidFill>
                  <a:srgbClr val="F27624"/>
                </a:solidFill>
              </a:rPr>
              <a:t>Warehouse</a:t>
            </a:r>
            <a:endParaRPr lang="en-US" sz="1000"/>
          </a:p>
        </p:txBody>
      </p:sp>
      <p:sp>
        <p:nvSpPr>
          <p:cNvPr id="23" name="Text 20"/>
          <p:cNvSpPr/>
          <p:nvPr/>
        </p:nvSpPr>
        <p:spPr>
          <a:xfrm>
            <a:off x="6217920" y="2542032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>
                <a:solidFill>
                  <a:srgbClr val="545B64"/>
                </a:solidFill>
              </a:rPr>
              <a:t>stock, soglie</a:t>
            </a:r>
            <a:endParaRPr lang="en-US" sz="850"/>
          </a:p>
          <a:p>
            <a:pPr marL="0" indent="0" algn="ctr">
              <a:buNone/>
            </a:pPr>
            <a:r>
              <a:rPr lang="en-US" sz="850">
                <a:solidFill>
                  <a:srgbClr val="545B64"/>
                </a:solidFill>
              </a:rPr>
              <a:t>impatto operativo</a:t>
            </a:r>
            <a:endParaRPr lang="en-US" sz="850"/>
          </a:p>
        </p:txBody>
      </p:sp>
      <p:sp>
        <p:nvSpPr>
          <p:cNvPr id="24" name="Shape 21"/>
          <p:cNvSpPr/>
          <p:nvPr/>
        </p:nvSpPr>
        <p:spPr>
          <a:xfrm>
            <a:off x="6446520" y="3246120"/>
            <a:ext cx="128016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3970">
            <a:solidFill>
              <a:srgbClr val="F276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2"/>
          <p:cNvSpPr/>
          <p:nvPr/>
        </p:nvSpPr>
        <p:spPr>
          <a:xfrm>
            <a:off x="6519672" y="3291840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>
                <a:solidFill>
                  <a:srgbClr val="111827"/>
                </a:solidFill>
              </a:rPr>
              <a:t>MCP Server</a:t>
            </a:r>
            <a:endParaRPr lang="en-US" sz="750"/>
          </a:p>
        </p:txBody>
      </p:sp>
      <p:sp>
        <p:nvSpPr>
          <p:cNvPr id="26" name="Shape 23"/>
          <p:cNvSpPr/>
          <p:nvPr/>
        </p:nvSpPr>
        <p:spPr>
          <a:xfrm>
            <a:off x="7086600" y="2743200"/>
            <a:ext cx="0" cy="457200"/>
          </a:xfrm>
          <a:prstGeom prst="line">
            <a:avLst/>
          </a:prstGeom>
          <a:noFill/>
          <a:ln w="12700">
            <a:solidFill>
              <a:srgbClr val="F27624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27" name="Shape 24"/>
          <p:cNvSpPr/>
          <p:nvPr/>
        </p:nvSpPr>
        <p:spPr>
          <a:xfrm>
            <a:off x="7086600" y="3611880"/>
            <a:ext cx="0" cy="685800"/>
          </a:xfrm>
          <a:prstGeom prst="line">
            <a:avLst/>
          </a:prstGeom>
          <a:noFill/>
          <a:ln w="10160">
            <a:solidFill>
              <a:srgbClr val="A9B2C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28" name="Shape 25"/>
          <p:cNvSpPr/>
          <p:nvPr/>
        </p:nvSpPr>
        <p:spPr>
          <a:xfrm>
            <a:off x="8915400" y="2011680"/>
            <a:ext cx="1737360" cy="438912"/>
          </a:xfrm>
          <a:prstGeom prst="roundRect">
            <a:avLst>
              <a:gd name="adj" fmla="val 10417"/>
            </a:avLst>
          </a:prstGeom>
          <a:solidFill>
            <a:srgbClr val="F9FAFB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Text 26"/>
          <p:cNvSpPr/>
          <p:nvPr/>
        </p:nvSpPr>
        <p:spPr>
          <a:xfrm>
            <a:off x="8988552" y="2057400"/>
            <a:ext cx="15910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>
                <a:solidFill>
                  <a:srgbClr val="6C3CF0"/>
                </a:solidFill>
              </a:rPr>
              <a:t>Knowledge</a:t>
            </a:r>
            <a:endParaRPr lang="en-US" sz="1000"/>
          </a:p>
        </p:txBody>
      </p:sp>
      <p:sp>
        <p:nvSpPr>
          <p:cNvPr id="30" name="Text 27"/>
          <p:cNvSpPr/>
          <p:nvPr/>
        </p:nvSpPr>
        <p:spPr>
          <a:xfrm>
            <a:off x="8915400" y="2542032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>
                <a:solidFill>
                  <a:srgbClr val="545B64"/>
                </a:solidFill>
              </a:rPr>
              <a:t>documenti, policy</a:t>
            </a:r>
            <a:endParaRPr lang="en-US" sz="850"/>
          </a:p>
          <a:p>
            <a:pPr marL="0" indent="0" algn="ctr">
              <a:buNone/>
            </a:pPr>
            <a:r>
              <a:rPr lang="en-US" sz="850">
                <a:solidFill>
                  <a:srgbClr val="545B64"/>
                </a:solidFill>
              </a:rPr>
              <a:t>conoscenza esplicita</a:t>
            </a:r>
            <a:endParaRPr lang="en-US" sz="850"/>
          </a:p>
        </p:txBody>
      </p:sp>
      <p:sp>
        <p:nvSpPr>
          <p:cNvPr id="31" name="Shape 28"/>
          <p:cNvSpPr/>
          <p:nvPr/>
        </p:nvSpPr>
        <p:spPr>
          <a:xfrm>
            <a:off x="9144000" y="3246120"/>
            <a:ext cx="128016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2" name="Text 29"/>
          <p:cNvSpPr/>
          <p:nvPr/>
        </p:nvSpPr>
        <p:spPr>
          <a:xfrm>
            <a:off x="9217152" y="3291840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>
                <a:solidFill>
                  <a:srgbClr val="111827"/>
                </a:solidFill>
              </a:rPr>
              <a:t>MCP Server</a:t>
            </a:r>
            <a:endParaRPr lang="en-US" sz="750"/>
          </a:p>
        </p:txBody>
      </p:sp>
      <p:sp>
        <p:nvSpPr>
          <p:cNvPr id="33" name="Shape 30"/>
          <p:cNvSpPr/>
          <p:nvPr/>
        </p:nvSpPr>
        <p:spPr>
          <a:xfrm>
            <a:off x="9784080" y="2743200"/>
            <a:ext cx="0" cy="457200"/>
          </a:xfrm>
          <a:prstGeom prst="line">
            <a:avLst/>
          </a:prstGeom>
          <a:noFill/>
          <a:ln w="12700">
            <a:solidFill>
              <a:srgbClr val="6C3CF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34" name="Shape 31"/>
          <p:cNvSpPr/>
          <p:nvPr/>
        </p:nvSpPr>
        <p:spPr>
          <a:xfrm>
            <a:off x="9784080" y="3611880"/>
            <a:ext cx="0" cy="685800"/>
          </a:xfrm>
          <a:prstGeom prst="line">
            <a:avLst/>
          </a:prstGeom>
          <a:noFill/>
          <a:ln w="10160">
            <a:solidFill>
              <a:srgbClr val="A9B2C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35" name="Shape 32"/>
          <p:cNvSpPr/>
          <p:nvPr/>
        </p:nvSpPr>
        <p:spPr>
          <a:xfrm>
            <a:off x="4754880" y="4297680"/>
            <a:ext cx="2560320" cy="566928"/>
          </a:xfrm>
          <a:prstGeom prst="roundRect">
            <a:avLst>
              <a:gd name="adj" fmla="val 8065"/>
            </a:avLst>
          </a:prstGeom>
          <a:solidFill>
            <a:srgbClr val="E8F3FB"/>
          </a:solidFill>
          <a:ln w="1397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6" name="Text 33"/>
          <p:cNvSpPr/>
          <p:nvPr/>
        </p:nvSpPr>
        <p:spPr>
          <a:xfrm>
            <a:off x="4828032" y="4343400"/>
            <a:ext cx="24140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>
                <a:solidFill>
                  <a:srgbClr val="124B73"/>
                </a:solidFill>
              </a:rPr>
              <a:t>BrewUp.Rest</a:t>
            </a:r>
            <a:endParaRPr lang="en-US" sz="1000"/>
          </a:p>
          <a:p>
            <a:pPr marL="0" indent="0" algn="ctr">
              <a:buNone/>
            </a:pPr>
            <a:r>
              <a:rPr lang="en-US" sz="1000" b="1">
                <a:solidFill>
                  <a:srgbClr val="124B73"/>
                </a:solidFill>
              </a:rPr>
              <a:t>Mother Coordinator</a:t>
            </a:r>
            <a:endParaRPr lang="en-US" sz="10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DBAA29-E58F-332C-CDFD-887688419592}"/>
              </a:ext>
            </a:extLst>
          </p:cNvPr>
          <p:cNvSpPr txBox="1"/>
          <p:nvPr/>
        </p:nvSpPr>
        <p:spPr>
          <a:xfrm>
            <a:off x="8298162" y="4852592"/>
            <a:ext cx="2925479" cy="1200329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Qui </a:t>
            </a:r>
            <a:r>
              <a:rPr lang="en-US" err="1"/>
              <a:t>facciamo</a:t>
            </a:r>
            <a:r>
              <a:rPr lang="en-US"/>
              <a:t> </a:t>
            </a:r>
            <a:r>
              <a:rPr lang="en-US" err="1"/>
              <a:t>vedere</a:t>
            </a:r>
            <a:r>
              <a:rPr lang="en-US"/>
              <a:t> </a:t>
            </a:r>
            <a:r>
              <a:rPr lang="en-US" err="1"/>
              <a:t>strtutura</a:t>
            </a:r>
            <a:r>
              <a:rPr lang="en-US"/>
              <a:t> repo base; branch `DDD`; </a:t>
            </a:r>
            <a:r>
              <a:rPr lang="en-US" err="1"/>
              <a:t>spieghiamo</a:t>
            </a:r>
            <a:r>
              <a:rPr lang="en-US"/>
              <a:t> il progetto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868680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>
                <a:solidFill>
                  <a:srgbClr val="111827"/>
                </a:solidFill>
              </a:rPr>
              <a:t>Creare un agente è facile. Progettarlo no.</a:t>
            </a:r>
            <a:endParaRPr lang="en-US" sz="2200"/>
          </a:p>
        </p:txBody>
      </p:sp>
      <p:sp>
        <p:nvSpPr>
          <p:cNvPr id="6" name="Shape 3"/>
          <p:cNvSpPr/>
          <p:nvPr/>
        </p:nvSpPr>
        <p:spPr>
          <a:xfrm>
            <a:off x="1005840" y="2514600"/>
            <a:ext cx="1005840" cy="420624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3970">
            <a:solidFill>
              <a:srgbClr val="D8DE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1078992" y="2560320"/>
            <a:ext cx="8595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>
                <a:solidFill>
                  <a:srgbClr val="111827"/>
                </a:solidFill>
              </a:rPr>
              <a:t>User</a:t>
            </a:r>
            <a:endParaRPr lang="en-US" sz="900"/>
          </a:p>
        </p:txBody>
      </p:sp>
      <p:sp>
        <p:nvSpPr>
          <p:cNvPr id="8" name="Shape 5"/>
          <p:cNvSpPr/>
          <p:nvPr/>
        </p:nvSpPr>
        <p:spPr>
          <a:xfrm>
            <a:off x="2011680" y="2724912"/>
            <a:ext cx="1188720" cy="0"/>
          </a:xfrm>
          <a:prstGeom prst="line">
            <a:avLst/>
          </a:prstGeom>
          <a:noFill/>
          <a:ln w="12700">
            <a:solidFill>
              <a:srgbClr val="A9B2C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9" name="Shape 6"/>
          <p:cNvSpPr/>
          <p:nvPr/>
        </p:nvSpPr>
        <p:spPr>
          <a:xfrm>
            <a:off x="3200400" y="2514600"/>
            <a:ext cx="1005840" cy="420624"/>
          </a:xfrm>
          <a:prstGeom prst="roundRect">
            <a:avLst>
              <a:gd name="adj" fmla="val 10870"/>
            </a:avLst>
          </a:prstGeom>
          <a:solidFill>
            <a:srgbClr val="EEF6FF"/>
          </a:solidFill>
          <a:ln w="1397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3273552" y="2560320"/>
            <a:ext cx="8595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>
                <a:solidFill>
                  <a:srgbClr val="2E86B8"/>
                </a:solidFill>
              </a:rPr>
              <a:t>LLM</a:t>
            </a:r>
            <a:endParaRPr lang="en-US" sz="900"/>
          </a:p>
        </p:txBody>
      </p:sp>
      <p:sp>
        <p:nvSpPr>
          <p:cNvPr id="11" name="Shape 8"/>
          <p:cNvSpPr/>
          <p:nvPr/>
        </p:nvSpPr>
        <p:spPr>
          <a:xfrm>
            <a:off x="4206240" y="2724912"/>
            <a:ext cx="1463040" cy="0"/>
          </a:xfrm>
          <a:prstGeom prst="line">
            <a:avLst/>
          </a:prstGeom>
          <a:noFill/>
          <a:ln w="12700">
            <a:solidFill>
              <a:srgbClr val="A9B2C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2" name="Shape 9"/>
          <p:cNvSpPr/>
          <p:nvPr/>
        </p:nvSpPr>
        <p:spPr>
          <a:xfrm>
            <a:off x="5669280" y="2514600"/>
            <a:ext cx="1005840" cy="420624"/>
          </a:xfrm>
          <a:prstGeom prst="roundRect">
            <a:avLst>
              <a:gd name="adj" fmla="val 10870"/>
            </a:avLst>
          </a:prstGeom>
          <a:solidFill>
            <a:srgbClr val="FFF5ED"/>
          </a:solidFill>
          <a:ln w="13970">
            <a:solidFill>
              <a:srgbClr val="F276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0"/>
          <p:cNvSpPr/>
          <p:nvPr/>
        </p:nvSpPr>
        <p:spPr>
          <a:xfrm>
            <a:off x="5742432" y="2560320"/>
            <a:ext cx="8595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>
                <a:solidFill>
                  <a:srgbClr val="F27624"/>
                </a:solidFill>
              </a:rPr>
              <a:t>Tool catalog</a:t>
            </a:r>
            <a:endParaRPr lang="en-US" sz="900"/>
          </a:p>
        </p:txBody>
      </p:sp>
      <p:sp>
        <p:nvSpPr>
          <p:cNvPr id="14" name="Shape 11"/>
          <p:cNvSpPr/>
          <p:nvPr/>
        </p:nvSpPr>
        <p:spPr>
          <a:xfrm>
            <a:off x="6675120" y="2724912"/>
            <a:ext cx="1737360" cy="0"/>
          </a:xfrm>
          <a:prstGeom prst="line">
            <a:avLst/>
          </a:prstGeom>
          <a:noFill/>
          <a:ln w="12700">
            <a:solidFill>
              <a:srgbClr val="A9B2C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5" name="Shape 12"/>
          <p:cNvSpPr/>
          <p:nvPr/>
        </p:nvSpPr>
        <p:spPr>
          <a:xfrm>
            <a:off x="8412480" y="2514600"/>
            <a:ext cx="1005840" cy="420624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3970">
            <a:solidFill>
              <a:srgbClr val="D8DE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3"/>
          <p:cNvSpPr/>
          <p:nvPr/>
        </p:nvSpPr>
        <p:spPr>
          <a:xfrm>
            <a:off x="8485632" y="2560320"/>
            <a:ext cx="8595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>
                <a:solidFill>
                  <a:srgbClr val="111827"/>
                </a:solidFill>
              </a:rPr>
              <a:t>API</a:t>
            </a:r>
            <a:endParaRPr lang="en-US" sz="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1490472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>
                <a:solidFill>
                  <a:srgbClr val="D9F000"/>
                </a:solidFill>
              </a:rPr>
              <a:t>1</a:t>
            </a:r>
            <a:endParaRPr lang="en-US" sz="2600"/>
          </a:p>
        </p:txBody>
      </p:sp>
      <p:sp>
        <p:nvSpPr>
          <p:cNvPr id="4" name="Text 1"/>
          <p:cNvSpPr/>
          <p:nvPr/>
        </p:nvSpPr>
        <p:spPr>
          <a:xfrm>
            <a:off x="1417320" y="1490472"/>
            <a:ext cx="8686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>
                <a:solidFill>
                  <a:srgbClr val="FFFFFF"/>
                </a:solidFill>
              </a:rPr>
              <a:t>Esperimento: dare all’AI accesso all’ERP</a:t>
            </a:r>
            <a:endParaRPr lang="en-US" sz="3200"/>
          </a:p>
        </p:txBody>
      </p:sp>
      <p:sp>
        <p:nvSpPr>
          <p:cNvPr id="5" name="Text 2"/>
          <p:cNvSpPr/>
          <p:nvPr/>
        </p:nvSpPr>
        <p:spPr>
          <a:xfrm>
            <a:off x="1444752" y="2212848"/>
            <a:ext cx="8503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FFFFFF"/>
                </a:solidFill>
              </a:rPr>
              <a:t>MCP come superficie scopribile delle capability applicative.</a:t>
            </a:r>
            <a:endParaRPr lang="en-US" sz="1600"/>
          </a:p>
        </p:txBody>
      </p:sp>
      <p:sp>
        <p:nvSpPr>
          <p:cNvPr id="7" name="Shape 4"/>
          <p:cNvSpPr/>
          <p:nvPr/>
        </p:nvSpPr>
        <p:spPr>
          <a:xfrm>
            <a:off x="1188720" y="3977640"/>
            <a:ext cx="8229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397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1261872" y="4023360"/>
            <a:ext cx="6766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>
                <a:solidFill>
                  <a:srgbClr val="1A1B3F"/>
                </a:solidFill>
              </a:rPr>
              <a:t>Chat</a:t>
            </a:r>
            <a:endParaRPr lang="en-US" sz="1000"/>
          </a:p>
        </p:txBody>
      </p:sp>
      <p:sp>
        <p:nvSpPr>
          <p:cNvPr id="9" name="Shape 6"/>
          <p:cNvSpPr/>
          <p:nvPr/>
        </p:nvSpPr>
        <p:spPr>
          <a:xfrm>
            <a:off x="2011680" y="4206240"/>
            <a:ext cx="960120" cy="0"/>
          </a:xfrm>
          <a:prstGeom prst="line">
            <a:avLst/>
          </a:prstGeom>
          <a:noFill/>
          <a:ln w="15240">
            <a:solidFill>
              <a:srgbClr val="E6F0F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0" name="Shape 7"/>
          <p:cNvSpPr/>
          <p:nvPr/>
        </p:nvSpPr>
        <p:spPr>
          <a:xfrm>
            <a:off x="2971800" y="3977640"/>
            <a:ext cx="8229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397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8"/>
          <p:cNvSpPr/>
          <p:nvPr/>
        </p:nvSpPr>
        <p:spPr>
          <a:xfrm>
            <a:off x="3044952" y="4023360"/>
            <a:ext cx="6766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>
                <a:solidFill>
                  <a:srgbClr val="1A1B3F"/>
                </a:solidFill>
              </a:rPr>
              <a:t>LLM</a:t>
            </a:r>
            <a:endParaRPr lang="en-US" sz="1000"/>
          </a:p>
        </p:txBody>
      </p:sp>
      <p:sp>
        <p:nvSpPr>
          <p:cNvPr id="12" name="Shape 9"/>
          <p:cNvSpPr/>
          <p:nvPr/>
        </p:nvSpPr>
        <p:spPr>
          <a:xfrm>
            <a:off x="3794760" y="4206240"/>
            <a:ext cx="1234440" cy="0"/>
          </a:xfrm>
          <a:prstGeom prst="line">
            <a:avLst/>
          </a:prstGeom>
          <a:noFill/>
          <a:ln w="15240">
            <a:solidFill>
              <a:srgbClr val="E6F0F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3" name="Shape 10"/>
          <p:cNvSpPr/>
          <p:nvPr/>
        </p:nvSpPr>
        <p:spPr>
          <a:xfrm>
            <a:off x="5029200" y="3977640"/>
            <a:ext cx="118872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397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1"/>
          <p:cNvSpPr/>
          <p:nvPr/>
        </p:nvSpPr>
        <p:spPr>
          <a:xfrm>
            <a:off x="5102352" y="4023360"/>
            <a:ext cx="10424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>
                <a:solidFill>
                  <a:srgbClr val="1A1B3F"/>
                </a:solidFill>
              </a:rPr>
              <a:t>MCP</a:t>
            </a:r>
            <a:endParaRPr lang="en-US" sz="1000"/>
          </a:p>
          <a:p>
            <a:pPr marL="0" indent="0" algn="ctr">
              <a:buNone/>
            </a:pPr>
            <a:r>
              <a:rPr lang="en-US" sz="1000" b="1">
                <a:solidFill>
                  <a:srgbClr val="1A1B3F"/>
                </a:solidFill>
              </a:rPr>
              <a:t>Tool Catalog</a:t>
            </a:r>
            <a:endParaRPr lang="en-US" sz="1000"/>
          </a:p>
        </p:txBody>
      </p:sp>
      <p:sp>
        <p:nvSpPr>
          <p:cNvPr id="15" name="Shape 12"/>
          <p:cNvSpPr/>
          <p:nvPr/>
        </p:nvSpPr>
        <p:spPr>
          <a:xfrm>
            <a:off x="6949440" y="3566160"/>
            <a:ext cx="1143000" cy="310896"/>
          </a:xfrm>
          <a:prstGeom prst="roundRect">
            <a:avLst>
              <a:gd name="adj" fmla="val 14706"/>
            </a:avLst>
          </a:prstGeom>
          <a:solidFill>
            <a:srgbClr val="FFFFFF"/>
          </a:solidFill>
          <a:ln w="13970">
            <a:solidFill>
              <a:srgbClr val="129D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3"/>
          <p:cNvSpPr/>
          <p:nvPr/>
        </p:nvSpPr>
        <p:spPr>
          <a:xfrm>
            <a:off x="7022592" y="3611880"/>
            <a:ext cx="9966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129D6B"/>
                </a:solidFill>
              </a:rPr>
              <a:t>Sales</a:t>
            </a:r>
            <a:endParaRPr lang="en-US" sz="800"/>
          </a:p>
        </p:txBody>
      </p:sp>
      <p:sp>
        <p:nvSpPr>
          <p:cNvPr id="17" name="Shape 14"/>
          <p:cNvSpPr/>
          <p:nvPr/>
        </p:nvSpPr>
        <p:spPr>
          <a:xfrm>
            <a:off x="6217920" y="4206240"/>
            <a:ext cx="731520" cy="0"/>
          </a:xfrm>
          <a:prstGeom prst="line">
            <a:avLst/>
          </a:prstGeom>
          <a:noFill/>
          <a:ln w="12700">
            <a:solidFill>
              <a:srgbClr val="E6F0F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8" name="Shape 15"/>
          <p:cNvSpPr/>
          <p:nvPr/>
        </p:nvSpPr>
        <p:spPr>
          <a:xfrm>
            <a:off x="6949440" y="4041648"/>
            <a:ext cx="1143000" cy="310896"/>
          </a:xfrm>
          <a:prstGeom prst="roundRect">
            <a:avLst>
              <a:gd name="adj" fmla="val 14706"/>
            </a:avLst>
          </a:prstGeom>
          <a:solidFill>
            <a:srgbClr val="FFFFFF"/>
          </a:solidFill>
          <a:ln w="13970">
            <a:solidFill>
              <a:srgbClr val="F276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Text 16"/>
          <p:cNvSpPr/>
          <p:nvPr/>
        </p:nvSpPr>
        <p:spPr>
          <a:xfrm>
            <a:off x="7022592" y="4087368"/>
            <a:ext cx="9966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F27624"/>
                </a:solidFill>
              </a:rPr>
              <a:t>Warehouse</a:t>
            </a:r>
            <a:endParaRPr lang="en-US" sz="800"/>
          </a:p>
        </p:txBody>
      </p:sp>
      <p:sp>
        <p:nvSpPr>
          <p:cNvPr id="21" name="Shape 18"/>
          <p:cNvSpPr/>
          <p:nvPr/>
        </p:nvSpPr>
        <p:spPr>
          <a:xfrm>
            <a:off x="6949440" y="4517136"/>
            <a:ext cx="1143000" cy="310896"/>
          </a:xfrm>
          <a:prstGeom prst="roundRect">
            <a:avLst>
              <a:gd name="adj" fmla="val 14706"/>
            </a:avLst>
          </a:prstGeom>
          <a:solidFill>
            <a:srgbClr val="FFFFFF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Text 19"/>
          <p:cNvSpPr/>
          <p:nvPr/>
        </p:nvSpPr>
        <p:spPr>
          <a:xfrm>
            <a:off x="7022592" y="4562856"/>
            <a:ext cx="9966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6C3CF0"/>
                </a:solidFill>
              </a:rPr>
              <a:t>MasterData</a:t>
            </a:r>
            <a:endParaRPr lang="en-US" sz="800"/>
          </a:p>
        </p:txBody>
      </p:sp>
      <p:sp>
        <p:nvSpPr>
          <p:cNvPr id="23" name="Shape 20"/>
          <p:cNvSpPr/>
          <p:nvPr/>
        </p:nvSpPr>
        <p:spPr>
          <a:xfrm>
            <a:off x="6217920" y="4206240"/>
            <a:ext cx="731520" cy="448056"/>
          </a:xfrm>
          <a:prstGeom prst="line">
            <a:avLst/>
          </a:prstGeom>
          <a:noFill/>
          <a:ln w="12700">
            <a:solidFill>
              <a:srgbClr val="E6F0F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24" name="Shape 21"/>
          <p:cNvSpPr/>
          <p:nvPr/>
        </p:nvSpPr>
        <p:spPr>
          <a:xfrm>
            <a:off x="822960" y="5166360"/>
            <a:ext cx="45720" cy="502920"/>
          </a:xfrm>
          <a:prstGeom prst="rect">
            <a:avLst/>
          </a:prstGeom>
          <a:solidFill>
            <a:srgbClr val="D9F000"/>
          </a:solidFill>
          <a:ln w="12700">
            <a:solidFill>
              <a:srgbClr val="D9F0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2"/>
          <p:cNvSpPr/>
          <p:nvPr/>
        </p:nvSpPr>
        <p:spPr>
          <a:xfrm>
            <a:off x="987552" y="5166360"/>
            <a:ext cx="59436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MCP non è “la demo del tool calling”.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È discovery di capacità.</a:t>
            </a:r>
            <a:endParaRPr lang="en-US" sz="13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868680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>
                <a:solidFill>
                  <a:srgbClr val="111827"/>
                </a:solidFill>
              </a:rPr>
              <a:t>Problema: il Tool Catalog diventa un monolite</a:t>
            </a:r>
            <a:endParaRPr lang="en-US" sz="2100"/>
          </a:p>
        </p:txBody>
      </p:sp>
      <p:sp>
        <p:nvSpPr>
          <p:cNvPr id="6" name="Text 3"/>
          <p:cNvSpPr/>
          <p:nvPr/>
        </p:nvSpPr>
        <p:spPr>
          <a:xfrm>
            <a:off x="502920" y="1325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>
                <a:solidFill>
                  <a:srgbClr val="545B64"/>
                </a:solidFill>
              </a:rPr>
              <a:t>Una superficie unica tende ad accumulare linguaggi, regole e responsabilità diverse.</a:t>
            </a:r>
            <a:endParaRPr lang="en-US" sz="1100"/>
          </a:p>
        </p:txBody>
      </p:sp>
      <p:sp>
        <p:nvSpPr>
          <p:cNvPr id="7" name="Shape 4"/>
          <p:cNvSpPr/>
          <p:nvPr/>
        </p:nvSpPr>
        <p:spPr>
          <a:xfrm>
            <a:off x="4663440" y="2743200"/>
            <a:ext cx="1920240" cy="566928"/>
          </a:xfrm>
          <a:prstGeom prst="roundRect">
            <a:avLst>
              <a:gd name="adj" fmla="val 8065"/>
            </a:avLst>
          </a:prstGeom>
          <a:solidFill>
            <a:srgbClr val="FFF1F1"/>
          </a:solidFill>
          <a:ln w="13970">
            <a:solidFill>
              <a:srgbClr val="D8383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4736592" y="2788920"/>
            <a:ext cx="17739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>
                <a:solidFill>
                  <a:srgbClr val="D83838"/>
                </a:solidFill>
              </a:rPr>
              <a:t>AI Tool Monolith</a:t>
            </a:r>
            <a:endParaRPr lang="en-US" sz="1100"/>
          </a:p>
        </p:txBody>
      </p:sp>
      <p:sp>
        <p:nvSpPr>
          <p:cNvPr id="9" name="Shape 6"/>
          <p:cNvSpPr/>
          <p:nvPr/>
        </p:nvSpPr>
        <p:spPr>
          <a:xfrm>
            <a:off x="2194560" y="2286000"/>
            <a:ext cx="1188720" cy="292608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3970">
            <a:solidFill>
              <a:srgbClr val="D8DE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2267712" y="2331720"/>
            <a:ext cx="10424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00" b="1">
                <a:solidFill>
                  <a:srgbClr val="545B64"/>
                </a:solidFill>
              </a:rPr>
              <a:t>orders</a:t>
            </a:r>
            <a:endParaRPr lang="en-US" sz="700"/>
          </a:p>
        </p:txBody>
      </p:sp>
      <p:sp>
        <p:nvSpPr>
          <p:cNvPr id="11" name="Shape 8"/>
          <p:cNvSpPr/>
          <p:nvPr/>
        </p:nvSpPr>
        <p:spPr>
          <a:xfrm>
            <a:off x="3383280" y="2432304"/>
            <a:ext cx="1280160" cy="594360"/>
          </a:xfrm>
          <a:prstGeom prst="line">
            <a:avLst/>
          </a:prstGeom>
          <a:noFill/>
          <a:ln w="10160">
            <a:solidFill>
              <a:srgbClr val="CDD5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2" name="Shape 9"/>
          <p:cNvSpPr/>
          <p:nvPr/>
        </p:nvSpPr>
        <p:spPr>
          <a:xfrm>
            <a:off x="2194560" y="2788920"/>
            <a:ext cx="1188720" cy="292608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3970">
            <a:solidFill>
              <a:srgbClr val="D8DE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0"/>
          <p:cNvSpPr/>
          <p:nvPr/>
        </p:nvSpPr>
        <p:spPr>
          <a:xfrm>
            <a:off x="2267712" y="2834640"/>
            <a:ext cx="10424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00" b="1">
                <a:solidFill>
                  <a:srgbClr val="545B64"/>
                </a:solidFill>
              </a:rPr>
              <a:t>customers</a:t>
            </a:r>
            <a:endParaRPr lang="en-US" sz="700"/>
          </a:p>
        </p:txBody>
      </p:sp>
      <p:sp>
        <p:nvSpPr>
          <p:cNvPr id="14" name="Shape 11"/>
          <p:cNvSpPr/>
          <p:nvPr/>
        </p:nvSpPr>
        <p:spPr>
          <a:xfrm>
            <a:off x="3383280" y="2935224"/>
            <a:ext cx="1280160" cy="91440"/>
          </a:xfrm>
          <a:prstGeom prst="line">
            <a:avLst/>
          </a:prstGeom>
          <a:noFill/>
          <a:ln w="10160">
            <a:solidFill>
              <a:srgbClr val="CDD5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5" name="Shape 12"/>
          <p:cNvSpPr/>
          <p:nvPr/>
        </p:nvSpPr>
        <p:spPr>
          <a:xfrm>
            <a:off x="2194560" y="3291840"/>
            <a:ext cx="1188720" cy="292608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3970">
            <a:solidFill>
              <a:srgbClr val="D8DE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3"/>
          <p:cNvSpPr/>
          <p:nvPr/>
        </p:nvSpPr>
        <p:spPr>
          <a:xfrm>
            <a:off x="2267712" y="3337560"/>
            <a:ext cx="10424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00" b="1">
                <a:solidFill>
                  <a:srgbClr val="545B64"/>
                </a:solidFill>
              </a:rPr>
              <a:t>catalog</a:t>
            </a:r>
            <a:endParaRPr lang="en-US" sz="700"/>
          </a:p>
        </p:txBody>
      </p:sp>
      <p:sp>
        <p:nvSpPr>
          <p:cNvPr id="17" name="Shape 14"/>
          <p:cNvSpPr/>
          <p:nvPr/>
        </p:nvSpPr>
        <p:spPr>
          <a:xfrm>
            <a:off x="3383280" y="3438144"/>
            <a:ext cx="1280160" cy="0"/>
          </a:xfrm>
          <a:prstGeom prst="line">
            <a:avLst/>
          </a:prstGeom>
          <a:noFill/>
          <a:ln w="10160">
            <a:solidFill>
              <a:srgbClr val="CDD5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8" name="Shape 15"/>
          <p:cNvSpPr/>
          <p:nvPr/>
        </p:nvSpPr>
        <p:spPr>
          <a:xfrm>
            <a:off x="7680960" y="2011680"/>
            <a:ext cx="1143000" cy="292608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3970">
            <a:solidFill>
              <a:srgbClr val="D8DE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Text 16"/>
          <p:cNvSpPr/>
          <p:nvPr/>
        </p:nvSpPr>
        <p:spPr>
          <a:xfrm>
            <a:off x="7754112" y="2057400"/>
            <a:ext cx="9966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00" b="1">
                <a:solidFill>
                  <a:srgbClr val="545B64"/>
                </a:solidFill>
              </a:rPr>
              <a:t>stock</a:t>
            </a:r>
            <a:endParaRPr lang="en-US" sz="700"/>
          </a:p>
        </p:txBody>
      </p:sp>
      <p:sp>
        <p:nvSpPr>
          <p:cNvPr id="20" name="Shape 17"/>
          <p:cNvSpPr/>
          <p:nvPr/>
        </p:nvSpPr>
        <p:spPr>
          <a:xfrm>
            <a:off x="7680960" y="2157984"/>
            <a:ext cx="0" cy="868680"/>
          </a:xfrm>
          <a:prstGeom prst="line">
            <a:avLst/>
          </a:prstGeom>
          <a:noFill/>
          <a:ln w="10160">
            <a:solidFill>
              <a:srgbClr val="CDD5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21" name="Shape 18"/>
          <p:cNvSpPr/>
          <p:nvPr/>
        </p:nvSpPr>
        <p:spPr>
          <a:xfrm>
            <a:off x="7680960" y="2450592"/>
            <a:ext cx="1143000" cy="292608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3970">
            <a:solidFill>
              <a:srgbClr val="D8DE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Text 19"/>
          <p:cNvSpPr/>
          <p:nvPr/>
        </p:nvSpPr>
        <p:spPr>
          <a:xfrm>
            <a:off x="7754112" y="2496312"/>
            <a:ext cx="9966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00" b="1">
                <a:solidFill>
                  <a:srgbClr val="545B64"/>
                </a:solidFill>
              </a:rPr>
              <a:t>thresholds</a:t>
            </a:r>
            <a:endParaRPr lang="en-US" sz="700"/>
          </a:p>
        </p:txBody>
      </p:sp>
      <p:sp>
        <p:nvSpPr>
          <p:cNvPr id="23" name="Shape 20"/>
          <p:cNvSpPr/>
          <p:nvPr/>
        </p:nvSpPr>
        <p:spPr>
          <a:xfrm>
            <a:off x="7680960" y="2596896"/>
            <a:ext cx="0" cy="429768"/>
          </a:xfrm>
          <a:prstGeom prst="line">
            <a:avLst/>
          </a:prstGeom>
          <a:noFill/>
          <a:ln w="10160">
            <a:solidFill>
              <a:srgbClr val="CDD5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24" name="Shape 21"/>
          <p:cNvSpPr/>
          <p:nvPr/>
        </p:nvSpPr>
        <p:spPr>
          <a:xfrm>
            <a:off x="7680960" y="2889504"/>
            <a:ext cx="1143000" cy="292608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3970">
            <a:solidFill>
              <a:srgbClr val="D8DE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2"/>
          <p:cNvSpPr/>
          <p:nvPr/>
        </p:nvSpPr>
        <p:spPr>
          <a:xfrm>
            <a:off x="7754112" y="2935224"/>
            <a:ext cx="9966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00" b="1">
                <a:solidFill>
                  <a:srgbClr val="545B64"/>
                </a:solidFill>
              </a:rPr>
              <a:t>policy</a:t>
            </a:r>
            <a:endParaRPr lang="en-US" sz="700"/>
          </a:p>
        </p:txBody>
      </p:sp>
      <p:sp>
        <p:nvSpPr>
          <p:cNvPr id="26" name="Shape 23"/>
          <p:cNvSpPr/>
          <p:nvPr/>
        </p:nvSpPr>
        <p:spPr>
          <a:xfrm>
            <a:off x="7680960" y="3035808"/>
            <a:ext cx="0" cy="0"/>
          </a:xfrm>
          <a:prstGeom prst="line">
            <a:avLst/>
          </a:prstGeom>
          <a:noFill/>
          <a:ln w="10160">
            <a:solidFill>
              <a:srgbClr val="CDD5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27" name="Shape 24"/>
          <p:cNvSpPr/>
          <p:nvPr/>
        </p:nvSpPr>
        <p:spPr>
          <a:xfrm>
            <a:off x="7680960" y="3328416"/>
            <a:ext cx="1143000" cy="292608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3970">
            <a:solidFill>
              <a:srgbClr val="D8DE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Text 25"/>
          <p:cNvSpPr/>
          <p:nvPr/>
        </p:nvSpPr>
        <p:spPr>
          <a:xfrm>
            <a:off x="7754112" y="3374136"/>
            <a:ext cx="9966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00" b="1">
                <a:solidFill>
                  <a:srgbClr val="545B64"/>
                </a:solidFill>
              </a:rPr>
              <a:t>procedures</a:t>
            </a:r>
            <a:endParaRPr lang="en-US" sz="700"/>
          </a:p>
        </p:txBody>
      </p:sp>
      <p:sp>
        <p:nvSpPr>
          <p:cNvPr id="29" name="Shape 26"/>
          <p:cNvSpPr/>
          <p:nvPr/>
        </p:nvSpPr>
        <p:spPr>
          <a:xfrm>
            <a:off x="7680960" y="3474720"/>
            <a:ext cx="0" cy="0"/>
          </a:xfrm>
          <a:prstGeom prst="line">
            <a:avLst/>
          </a:prstGeom>
          <a:noFill/>
          <a:ln w="10160">
            <a:solidFill>
              <a:srgbClr val="CDD5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30" name="Shape 27"/>
          <p:cNvSpPr/>
          <p:nvPr/>
        </p:nvSpPr>
        <p:spPr>
          <a:xfrm>
            <a:off x="914400" y="5166360"/>
            <a:ext cx="45720" cy="384048"/>
          </a:xfrm>
          <a:prstGeom prst="rect">
            <a:avLst/>
          </a:prstGeom>
          <a:solidFill>
            <a:srgbClr val="D83838"/>
          </a:solidFill>
          <a:ln w="12700">
            <a:solidFill>
              <a:srgbClr val="D8383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Text 28"/>
          <p:cNvSpPr/>
          <p:nvPr/>
        </p:nvSpPr>
        <p:spPr>
          <a:xfrm>
            <a:off x="1078992" y="5166360"/>
            <a:ext cx="8412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Se un unico agente conosce tutto, abbiamo solo cambiato interfaccia al monolite.</a:t>
            </a:r>
            <a:endParaRPr lang="en-US" sz="13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868680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>
                <a:solidFill>
                  <a:srgbClr val="111827"/>
                </a:solidFill>
              </a:rPr>
              <a:t>Decisione: un MCP Server per Bounded Context</a:t>
            </a:r>
            <a:endParaRPr lang="en-US" sz="2100"/>
          </a:p>
        </p:txBody>
      </p:sp>
      <p:sp>
        <p:nvSpPr>
          <p:cNvPr id="6" name="Text 3"/>
          <p:cNvSpPr/>
          <p:nvPr/>
        </p:nvSpPr>
        <p:spPr>
          <a:xfrm>
            <a:off x="502920" y="1316736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>
                <a:solidFill>
                  <a:srgbClr val="545B64"/>
                </a:solidFill>
              </a:rPr>
              <a:t>Non soprattutto per deployment. Per ownership del linguaggio e della conoscenza.</a:t>
            </a:r>
            <a:endParaRPr lang="en-US" sz="1100"/>
          </a:p>
        </p:txBody>
      </p:sp>
      <p:sp>
        <p:nvSpPr>
          <p:cNvPr id="7" name="Shape 4"/>
          <p:cNvSpPr/>
          <p:nvPr/>
        </p:nvSpPr>
        <p:spPr>
          <a:xfrm>
            <a:off x="868680" y="2148840"/>
            <a:ext cx="1417320" cy="384048"/>
          </a:xfrm>
          <a:prstGeom prst="roundRect">
            <a:avLst>
              <a:gd name="adj" fmla="val 11905"/>
            </a:avLst>
          </a:prstGeom>
          <a:solidFill>
            <a:srgbClr val="F9FAFB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941832" y="2194560"/>
            <a:ext cx="12710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>
                <a:solidFill>
                  <a:srgbClr val="6C3CF0"/>
                </a:solidFill>
              </a:rPr>
              <a:t>MasterData</a:t>
            </a:r>
            <a:endParaRPr lang="en-US" sz="850"/>
          </a:p>
        </p:txBody>
      </p:sp>
      <p:sp>
        <p:nvSpPr>
          <p:cNvPr id="9" name="Shape 6"/>
          <p:cNvSpPr/>
          <p:nvPr/>
        </p:nvSpPr>
        <p:spPr>
          <a:xfrm>
            <a:off x="1581912" y="2532888"/>
            <a:ext cx="0" cy="484632"/>
          </a:xfrm>
          <a:prstGeom prst="line">
            <a:avLst/>
          </a:prstGeom>
          <a:noFill/>
          <a:ln w="12700">
            <a:solidFill>
              <a:srgbClr val="6C3CF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0" name="Shape 7"/>
          <p:cNvSpPr/>
          <p:nvPr/>
        </p:nvSpPr>
        <p:spPr>
          <a:xfrm>
            <a:off x="1161288" y="3035808"/>
            <a:ext cx="822960" cy="329184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8"/>
          <p:cNvSpPr/>
          <p:nvPr/>
        </p:nvSpPr>
        <p:spPr>
          <a:xfrm>
            <a:off x="1234440" y="3081528"/>
            <a:ext cx="6766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6C3CF0"/>
                </a:solidFill>
              </a:rPr>
              <a:t>MCP</a:t>
            </a:r>
            <a:endParaRPr lang="en-US" sz="800"/>
          </a:p>
        </p:txBody>
      </p:sp>
      <p:sp>
        <p:nvSpPr>
          <p:cNvPr id="12" name="Shape 9"/>
          <p:cNvSpPr/>
          <p:nvPr/>
        </p:nvSpPr>
        <p:spPr>
          <a:xfrm>
            <a:off x="3474720" y="2148840"/>
            <a:ext cx="1417320" cy="384048"/>
          </a:xfrm>
          <a:prstGeom prst="roundRect">
            <a:avLst>
              <a:gd name="adj" fmla="val 11905"/>
            </a:avLst>
          </a:prstGeom>
          <a:solidFill>
            <a:srgbClr val="F9FAFB"/>
          </a:solidFill>
          <a:ln w="13970">
            <a:solidFill>
              <a:srgbClr val="129D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0"/>
          <p:cNvSpPr/>
          <p:nvPr/>
        </p:nvSpPr>
        <p:spPr>
          <a:xfrm>
            <a:off x="3547872" y="2194560"/>
            <a:ext cx="12710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>
                <a:solidFill>
                  <a:srgbClr val="129D6B"/>
                </a:solidFill>
              </a:rPr>
              <a:t>Sales</a:t>
            </a:r>
            <a:endParaRPr lang="en-US" sz="850"/>
          </a:p>
        </p:txBody>
      </p:sp>
      <p:sp>
        <p:nvSpPr>
          <p:cNvPr id="14" name="Shape 11"/>
          <p:cNvSpPr/>
          <p:nvPr/>
        </p:nvSpPr>
        <p:spPr>
          <a:xfrm>
            <a:off x="4187952" y="2532888"/>
            <a:ext cx="0" cy="484632"/>
          </a:xfrm>
          <a:prstGeom prst="line">
            <a:avLst/>
          </a:prstGeom>
          <a:noFill/>
          <a:ln w="12700">
            <a:solidFill>
              <a:srgbClr val="129D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5" name="Shape 12"/>
          <p:cNvSpPr/>
          <p:nvPr/>
        </p:nvSpPr>
        <p:spPr>
          <a:xfrm>
            <a:off x="3767328" y="3035808"/>
            <a:ext cx="822960" cy="329184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3970">
            <a:solidFill>
              <a:srgbClr val="129D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3"/>
          <p:cNvSpPr/>
          <p:nvPr/>
        </p:nvSpPr>
        <p:spPr>
          <a:xfrm>
            <a:off x="3840480" y="3081528"/>
            <a:ext cx="6766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129D6B"/>
                </a:solidFill>
              </a:rPr>
              <a:t>MCP</a:t>
            </a:r>
            <a:endParaRPr lang="en-US" sz="800"/>
          </a:p>
        </p:txBody>
      </p:sp>
      <p:sp>
        <p:nvSpPr>
          <p:cNvPr id="17" name="Shape 14"/>
          <p:cNvSpPr/>
          <p:nvPr/>
        </p:nvSpPr>
        <p:spPr>
          <a:xfrm>
            <a:off x="6080760" y="2148840"/>
            <a:ext cx="1417320" cy="384048"/>
          </a:xfrm>
          <a:prstGeom prst="roundRect">
            <a:avLst>
              <a:gd name="adj" fmla="val 11905"/>
            </a:avLst>
          </a:prstGeom>
          <a:solidFill>
            <a:srgbClr val="F9FAFB"/>
          </a:solidFill>
          <a:ln w="13970">
            <a:solidFill>
              <a:srgbClr val="F276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5"/>
          <p:cNvSpPr/>
          <p:nvPr/>
        </p:nvSpPr>
        <p:spPr>
          <a:xfrm>
            <a:off x="6153912" y="2194560"/>
            <a:ext cx="12710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>
                <a:solidFill>
                  <a:srgbClr val="F27624"/>
                </a:solidFill>
              </a:rPr>
              <a:t>Warehouse</a:t>
            </a:r>
            <a:endParaRPr lang="en-US" sz="850"/>
          </a:p>
        </p:txBody>
      </p:sp>
      <p:sp>
        <p:nvSpPr>
          <p:cNvPr id="19" name="Shape 16"/>
          <p:cNvSpPr/>
          <p:nvPr/>
        </p:nvSpPr>
        <p:spPr>
          <a:xfrm>
            <a:off x="6793992" y="2532888"/>
            <a:ext cx="0" cy="484632"/>
          </a:xfrm>
          <a:prstGeom prst="line">
            <a:avLst/>
          </a:prstGeom>
          <a:noFill/>
          <a:ln w="12700">
            <a:solidFill>
              <a:srgbClr val="F27624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20" name="Shape 17"/>
          <p:cNvSpPr/>
          <p:nvPr/>
        </p:nvSpPr>
        <p:spPr>
          <a:xfrm>
            <a:off x="6373368" y="3035808"/>
            <a:ext cx="822960" cy="329184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3970">
            <a:solidFill>
              <a:srgbClr val="F276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Text 18"/>
          <p:cNvSpPr/>
          <p:nvPr/>
        </p:nvSpPr>
        <p:spPr>
          <a:xfrm>
            <a:off x="6446520" y="3081528"/>
            <a:ext cx="6766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F27624"/>
                </a:solidFill>
              </a:rPr>
              <a:t>MCP</a:t>
            </a:r>
            <a:endParaRPr lang="en-US" sz="800"/>
          </a:p>
        </p:txBody>
      </p:sp>
      <p:sp>
        <p:nvSpPr>
          <p:cNvPr id="22" name="Shape 19"/>
          <p:cNvSpPr/>
          <p:nvPr/>
        </p:nvSpPr>
        <p:spPr>
          <a:xfrm>
            <a:off x="8686800" y="2148840"/>
            <a:ext cx="1417320" cy="384048"/>
          </a:xfrm>
          <a:prstGeom prst="roundRect">
            <a:avLst>
              <a:gd name="adj" fmla="val 11905"/>
            </a:avLst>
          </a:prstGeom>
          <a:solidFill>
            <a:srgbClr val="F9FAFB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Text 20"/>
          <p:cNvSpPr/>
          <p:nvPr/>
        </p:nvSpPr>
        <p:spPr>
          <a:xfrm>
            <a:off x="8759952" y="2194560"/>
            <a:ext cx="12710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>
                <a:solidFill>
                  <a:srgbClr val="6C3CF0"/>
                </a:solidFill>
              </a:rPr>
              <a:t>Knowledge</a:t>
            </a:r>
            <a:endParaRPr lang="en-US" sz="850"/>
          </a:p>
        </p:txBody>
      </p:sp>
      <p:sp>
        <p:nvSpPr>
          <p:cNvPr id="24" name="Shape 21"/>
          <p:cNvSpPr/>
          <p:nvPr/>
        </p:nvSpPr>
        <p:spPr>
          <a:xfrm>
            <a:off x="9400032" y="2532888"/>
            <a:ext cx="0" cy="484632"/>
          </a:xfrm>
          <a:prstGeom prst="line">
            <a:avLst/>
          </a:prstGeom>
          <a:noFill/>
          <a:ln w="12700">
            <a:solidFill>
              <a:srgbClr val="6C3CF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25" name="Shape 22"/>
          <p:cNvSpPr/>
          <p:nvPr/>
        </p:nvSpPr>
        <p:spPr>
          <a:xfrm>
            <a:off x="8979408" y="3035808"/>
            <a:ext cx="822960" cy="329184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Text 23"/>
          <p:cNvSpPr/>
          <p:nvPr/>
        </p:nvSpPr>
        <p:spPr>
          <a:xfrm>
            <a:off x="9052560" y="3081528"/>
            <a:ext cx="6766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6C3CF0"/>
                </a:solidFill>
              </a:rPr>
              <a:t>MCP</a:t>
            </a:r>
            <a:endParaRPr lang="en-US" sz="800"/>
          </a:p>
        </p:txBody>
      </p:sp>
      <p:sp>
        <p:nvSpPr>
          <p:cNvPr id="27" name="Shape 24"/>
          <p:cNvSpPr/>
          <p:nvPr/>
        </p:nvSpPr>
        <p:spPr>
          <a:xfrm>
            <a:off x="4191000" y="3960368"/>
            <a:ext cx="5151120" cy="477520"/>
          </a:xfrm>
          <a:prstGeom prst="roundRect">
            <a:avLst>
              <a:gd name="adj" fmla="val 8333"/>
            </a:avLst>
          </a:prstGeom>
          <a:solidFill>
            <a:srgbClr val="E8F3FB"/>
          </a:solidFill>
          <a:ln w="1397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Text 25"/>
          <p:cNvSpPr/>
          <p:nvPr/>
        </p:nvSpPr>
        <p:spPr>
          <a:xfrm>
            <a:off x="4243832" y="3995928"/>
            <a:ext cx="4994656" cy="436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>
                <a:solidFill>
                  <a:srgbClr val="124B73"/>
                </a:solidFill>
              </a:rPr>
              <a:t>Mother / external clients</a:t>
            </a:r>
            <a:endParaRPr lang="en-US" sz="900"/>
          </a:p>
          <a:p>
            <a:pPr marL="0" indent="0" algn="ctr">
              <a:buNone/>
            </a:pPr>
            <a:r>
              <a:rPr lang="en-US" sz="900" b="1">
                <a:solidFill>
                  <a:srgbClr val="124B73"/>
                </a:solidFill>
              </a:rPr>
              <a:t>consume capabilities, not internal models</a:t>
            </a:r>
            <a:endParaRPr lang="en-US" sz="900"/>
          </a:p>
        </p:txBody>
      </p:sp>
      <p:sp>
        <p:nvSpPr>
          <p:cNvPr id="29" name="Shape 26"/>
          <p:cNvSpPr/>
          <p:nvPr/>
        </p:nvSpPr>
        <p:spPr>
          <a:xfrm>
            <a:off x="1572768" y="3364992"/>
            <a:ext cx="4096512" cy="585216"/>
          </a:xfrm>
          <a:prstGeom prst="line">
            <a:avLst/>
          </a:prstGeom>
          <a:noFill/>
          <a:ln w="10160">
            <a:solidFill>
              <a:srgbClr val="B9C5D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30" name="Shape 27"/>
          <p:cNvSpPr/>
          <p:nvPr/>
        </p:nvSpPr>
        <p:spPr>
          <a:xfrm>
            <a:off x="4178808" y="3364992"/>
            <a:ext cx="1490472" cy="585216"/>
          </a:xfrm>
          <a:prstGeom prst="line">
            <a:avLst/>
          </a:prstGeom>
          <a:noFill/>
          <a:ln w="10160">
            <a:solidFill>
              <a:srgbClr val="B9C5D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31" name="Shape 28"/>
          <p:cNvSpPr/>
          <p:nvPr/>
        </p:nvSpPr>
        <p:spPr>
          <a:xfrm>
            <a:off x="6784848" y="3364992"/>
            <a:ext cx="0" cy="585216"/>
          </a:xfrm>
          <a:prstGeom prst="line">
            <a:avLst/>
          </a:prstGeom>
          <a:noFill/>
          <a:ln w="10160">
            <a:solidFill>
              <a:srgbClr val="B9C5D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32" name="Shape 29"/>
          <p:cNvSpPr/>
          <p:nvPr/>
        </p:nvSpPr>
        <p:spPr>
          <a:xfrm flipH="1">
            <a:off x="7115048" y="3364992"/>
            <a:ext cx="2255520" cy="575056"/>
          </a:xfrm>
          <a:prstGeom prst="line">
            <a:avLst/>
          </a:prstGeom>
          <a:noFill/>
          <a:ln w="10160">
            <a:solidFill>
              <a:srgbClr val="B9C5D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33" name="Shape 30"/>
          <p:cNvSpPr/>
          <p:nvPr/>
        </p:nvSpPr>
        <p:spPr>
          <a:xfrm>
            <a:off x="868680" y="5212080"/>
            <a:ext cx="45720" cy="502920"/>
          </a:xfrm>
          <a:prstGeom prst="rect">
            <a:avLst/>
          </a:prstGeom>
          <a:solidFill>
            <a:srgbClr val="6C3CF0"/>
          </a:solidFill>
          <a:ln w="1270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4" name="Text 31"/>
          <p:cNvSpPr/>
          <p:nvPr/>
        </p:nvSpPr>
        <p:spPr>
          <a:xfrm>
            <a:off x="1033272" y="5212080"/>
            <a:ext cx="65836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Bounded Contexts don’t just separate code.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They separate knowledge.</a:t>
            </a:r>
            <a:endParaRPr lang="en-US" sz="13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868680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>
                <a:solidFill>
                  <a:srgbClr val="111827"/>
                </a:solidFill>
              </a:rPr>
              <a:t>Il dominio non vive tutto nel database</a:t>
            </a:r>
            <a:endParaRPr lang="en-US" sz="2100"/>
          </a:p>
        </p:txBody>
      </p:sp>
      <p:sp>
        <p:nvSpPr>
          <p:cNvPr id="6" name="Text 3"/>
          <p:cNvSpPr/>
          <p:nvPr/>
        </p:nvSpPr>
        <p:spPr>
          <a:xfrm>
            <a:off x="502920" y="13258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>
                <a:solidFill>
                  <a:srgbClr val="545B64"/>
                </a:solidFill>
              </a:rPr>
              <a:t>Lo stato operativo risponde a una parte delle domande. Le policy spesso vivono altrove.</a:t>
            </a:r>
            <a:endParaRPr lang="en-US" sz="1100"/>
          </a:p>
        </p:txBody>
      </p:sp>
      <p:sp>
        <p:nvSpPr>
          <p:cNvPr id="7" name="Shape 4"/>
          <p:cNvSpPr/>
          <p:nvPr/>
        </p:nvSpPr>
        <p:spPr>
          <a:xfrm>
            <a:off x="2331720" y="2148840"/>
            <a:ext cx="530352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397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2404872" y="2194560"/>
            <a:ext cx="51572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>
                <a:solidFill>
                  <a:srgbClr val="111827"/>
                </a:solidFill>
              </a:rPr>
              <a:t>“Qual è la policy di riordino per una IPA?”</a:t>
            </a:r>
            <a:endParaRPr lang="en-US" sz="1100"/>
          </a:p>
        </p:txBody>
      </p:sp>
      <p:sp>
        <p:nvSpPr>
          <p:cNvPr id="9" name="Shape 6"/>
          <p:cNvSpPr/>
          <p:nvPr/>
        </p:nvSpPr>
        <p:spPr>
          <a:xfrm>
            <a:off x="1828800" y="3246120"/>
            <a:ext cx="1554480" cy="502920"/>
          </a:xfrm>
          <a:prstGeom prst="roundRect">
            <a:avLst>
              <a:gd name="adj" fmla="val 9091"/>
            </a:avLst>
          </a:prstGeom>
          <a:solidFill>
            <a:srgbClr val="FFF5ED"/>
          </a:solidFill>
          <a:ln w="13970">
            <a:solidFill>
              <a:srgbClr val="F276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1901952" y="3291840"/>
            <a:ext cx="14081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>
                <a:solidFill>
                  <a:srgbClr val="F27624"/>
                </a:solidFill>
              </a:rPr>
              <a:t>Warehouse</a:t>
            </a:r>
            <a:endParaRPr lang="en-US" sz="900"/>
          </a:p>
          <a:p>
            <a:pPr marL="0" indent="0" algn="ctr">
              <a:buNone/>
            </a:pPr>
            <a:r>
              <a:rPr lang="en-US" sz="900" b="1">
                <a:solidFill>
                  <a:srgbClr val="F27624"/>
                </a:solidFill>
              </a:rPr>
              <a:t>read model</a:t>
            </a:r>
            <a:endParaRPr lang="en-US" sz="900"/>
          </a:p>
        </p:txBody>
      </p:sp>
      <p:sp>
        <p:nvSpPr>
          <p:cNvPr id="11" name="Shape 8"/>
          <p:cNvSpPr/>
          <p:nvPr/>
        </p:nvSpPr>
        <p:spPr>
          <a:xfrm>
            <a:off x="4572000" y="3182112"/>
            <a:ext cx="1554480" cy="640080"/>
          </a:xfrm>
          <a:prstGeom prst="roundRect">
            <a:avLst>
              <a:gd name="adj" fmla="val 7143"/>
            </a:avLst>
          </a:prstGeom>
          <a:solidFill>
            <a:srgbClr val="F6F0FF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9"/>
          <p:cNvSpPr/>
          <p:nvPr/>
        </p:nvSpPr>
        <p:spPr>
          <a:xfrm>
            <a:off x="4645152" y="3227832"/>
            <a:ext cx="14081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>
                <a:solidFill>
                  <a:srgbClr val="6C3CF0"/>
                </a:solidFill>
              </a:rPr>
              <a:t>Documenti</a:t>
            </a:r>
            <a:endParaRPr lang="en-US" sz="900"/>
          </a:p>
          <a:p>
            <a:pPr marL="0" indent="0" algn="ctr">
              <a:buNone/>
            </a:pPr>
            <a:r>
              <a:rPr lang="en-US" sz="900" b="1">
                <a:solidFill>
                  <a:srgbClr val="6C3CF0"/>
                </a:solidFill>
              </a:rPr>
              <a:t>procedure</a:t>
            </a:r>
            <a:endParaRPr lang="en-US" sz="900"/>
          </a:p>
          <a:p>
            <a:pPr marL="0" indent="0" algn="ctr">
              <a:buNone/>
            </a:pPr>
            <a:r>
              <a:rPr lang="en-US" sz="900" b="1">
                <a:solidFill>
                  <a:srgbClr val="6C3CF0"/>
                </a:solidFill>
              </a:rPr>
              <a:t>manuali</a:t>
            </a:r>
            <a:endParaRPr lang="en-US" sz="900"/>
          </a:p>
        </p:txBody>
      </p:sp>
      <p:sp>
        <p:nvSpPr>
          <p:cNvPr id="13" name="Shape 10"/>
          <p:cNvSpPr/>
          <p:nvPr/>
        </p:nvSpPr>
        <p:spPr>
          <a:xfrm>
            <a:off x="6949440" y="3218688"/>
            <a:ext cx="1554480" cy="566928"/>
          </a:xfrm>
          <a:prstGeom prst="roundRect">
            <a:avLst>
              <a:gd name="adj" fmla="val 8065"/>
            </a:avLst>
          </a:prstGeom>
          <a:solidFill>
            <a:srgbClr val="F6F0FF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1"/>
          <p:cNvSpPr/>
          <p:nvPr/>
        </p:nvSpPr>
        <p:spPr>
          <a:xfrm>
            <a:off x="7022592" y="3264408"/>
            <a:ext cx="140817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>
                <a:solidFill>
                  <a:srgbClr val="6C3CF0"/>
                </a:solidFill>
              </a:rPr>
              <a:t>Knowledge</a:t>
            </a:r>
            <a:endParaRPr lang="en-US" sz="900"/>
          </a:p>
          <a:p>
            <a:pPr marL="0" indent="0" algn="ctr">
              <a:buNone/>
            </a:pPr>
            <a:r>
              <a:rPr lang="en-US" sz="900" b="1">
                <a:solidFill>
                  <a:srgbClr val="6C3CF0"/>
                </a:solidFill>
              </a:rPr>
              <a:t>Context</a:t>
            </a:r>
            <a:endParaRPr lang="en-US" sz="900"/>
          </a:p>
        </p:txBody>
      </p:sp>
      <p:sp>
        <p:nvSpPr>
          <p:cNvPr id="15" name="Shape 12"/>
          <p:cNvSpPr/>
          <p:nvPr/>
        </p:nvSpPr>
        <p:spPr>
          <a:xfrm>
            <a:off x="3383280" y="3502152"/>
            <a:ext cx="1188720" cy="0"/>
          </a:xfrm>
          <a:prstGeom prst="line">
            <a:avLst/>
          </a:prstGeom>
          <a:noFill/>
          <a:ln w="12700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6" name="Shape 13"/>
          <p:cNvSpPr/>
          <p:nvPr/>
        </p:nvSpPr>
        <p:spPr>
          <a:xfrm>
            <a:off x="6126480" y="3502152"/>
            <a:ext cx="822960" cy="0"/>
          </a:xfrm>
          <a:prstGeom prst="line">
            <a:avLst/>
          </a:prstGeom>
          <a:noFill/>
          <a:ln w="12700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16BD3D-FAA5-FFBA-F321-C80ED0700407}"/>
              </a:ext>
            </a:extLst>
          </p:cNvPr>
          <p:cNvSpPr txBox="1"/>
          <p:nvPr/>
        </p:nvSpPr>
        <p:spPr>
          <a:xfrm>
            <a:off x="8501362" y="4364912"/>
            <a:ext cx="2925479" cy="1477328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/>
              <a:t>Raccontare</a:t>
            </a:r>
            <a:r>
              <a:rPr lang="en-US"/>
              <a:t> bene </a:t>
            </a:r>
            <a:r>
              <a:rPr lang="en-US" err="1"/>
              <a:t>domande</a:t>
            </a:r>
            <a:r>
              <a:rPr lang="en-US"/>
              <a:t> e policy: </a:t>
            </a:r>
            <a:r>
              <a:rPr lang="en-US" err="1"/>
              <a:t>una</a:t>
            </a:r>
            <a:r>
              <a:rPr lang="en-US"/>
              <a:t> </a:t>
            </a:r>
            <a:r>
              <a:rPr lang="en-US" err="1"/>
              <a:t>domanda</a:t>
            </a:r>
            <a:r>
              <a:rPr lang="en-US"/>
              <a:t> </a:t>
            </a:r>
            <a:r>
              <a:rPr lang="en-US" err="1"/>
              <a:t>atrtacversa</a:t>
            </a:r>
            <a:r>
              <a:rPr lang="en-US"/>
              <a:t> </a:t>
            </a:r>
            <a:r>
              <a:rPr lang="en-US" err="1"/>
              <a:t>più</a:t>
            </a:r>
            <a:r>
              <a:rPr lang="en-US"/>
              <a:t> domini e </a:t>
            </a:r>
            <a:r>
              <a:rPr lang="en-US" err="1"/>
              <a:t>coinvolge</a:t>
            </a:r>
            <a:r>
              <a:rPr lang="en-US"/>
              <a:t> </a:t>
            </a:r>
            <a:r>
              <a:rPr lang="en-US" err="1"/>
              <a:t>più</a:t>
            </a:r>
            <a:r>
              <a:rPr lang="en-US"/>
              <a:t> policy, non basta MCP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868680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>
                <a:solidFill>
                  <a:srgbClr val="111827"/>
                </a:solidFill>
              </a:rPr>
              <a:t>Knowledge Context: RAG con confini di dominio</a:t>
            </a:r>
            <a:endParaRPr lang="en-US" sz="2100"/>
          </a:p>
        </p:txBody>
      </p:sp>
      <p:sp>
        <p:nvSpPr>
          <p:cNvPr id="6" name="Text 3"/>
          <p:cNvSpPr/>
          <p:nvPr/>
        </p:nvSpPr>
        <p:spPr>
          <a:xfrm>
            <a:off x="502920" y="1316736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>
                <a:solidFill>
                  <a:srgbClr val="545B64"/>
                </a:solidFill>
              </a:rPr>
              <a:t>La documentazione diventa interrogabile senza diventare verità operativa.</a:t>
            </a:r>
            <a:endParaRPr lang="en-US" sz="1100"/>
          </a:p>
        </p:txBody>
      </p:sp>
      <p:sp>
        <p:nvSpPr>
          <p:cNvPr id="7" name="Shape 4"/>
          <p:cNvSpPr/>
          <p:nvPr/>
        </p:nvSpPr>
        <p:spPr>
          <a:xfrm>
            <a:off x="914400" y="2377440"/>
            <a:ext cx="1143000" cy="411480"/>
          </a:xfrm>
          <a:prstGeom prst="roundRect">
            <a:avLst>
              <a:gd name="adj" fmla="val 11111"/>
            </a:avLst>
          </a:prstGeom>
          <a:solidFill>
            <a:srgbClr val="F6F0FF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987552" y="2423160"/>
            <a:ext cx="9966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6C3CF0"/>
                </a:solidFill>
              </a:rPr>
              <a:t>Documents</a:t>
            </a:r>
            <a:endParaRPr lang="en-US" sz="800"/>
          </a:p>
        </p:txBody>
      </p:sp>
      <p:sp>
        <p:nvSpPr>
          <p:cNvPr id="9" name="Shape 6"/>
          <p:cNvSpPr/>
          <p:nvPr/>
        </p:nvSpPr>
        <p:spPr>
          <a:xfrm>
            <a:off x="2057400" y="2578608"/>
            <a:ext cx="731520" cy="0"/>
          </a:xfrm>
          <a:prstGeom prst="line">
            <a:avLst/>
          </a:prstGeom>
          <a:noFill/>
          <a:ln w="11430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0" name="Shape 7"/>
          <p:cNvSpPr/>
          <p:nvPr/>
        </p:nvSpPr>
        <p:spPr>
          <a:xfrm>
            <a:off x="2788920" y="2377440"/>
            <a:ext cx="114300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3970">
            <a:solidFill>
              <a:srgbClr val="D8DE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8"/>
          <p:cNvSpPr/>
          <p:nvPr/>
        </p:nvSpPr>
        <p:spPr>
          <a:xfrm>
            <a:off x="2862072" y="2423160"/>
            <a:ext cx="9966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111827"/>
                </a:solidFill>
              </a:rPr>
              <a:t>Chunks</a:t>
            </a:r>
            <a:endParaRPr lang="en-US" sz="800"/>
          </a:p>
        </p:txBody>
      </p:sp>
      <p:sp>
        <p:nvSpPr>
          <p:cNvPr id="12" name="Shape 9"/>
          <p:cNvSpPr/>
          <p:nvPr/>
        </p:nvSpPr>
        <p:spPr>
          <a:xfrm>
            <a:off x="3931920" y="2578608"/>
            <a:ext cx="731520" cy="0"/>
          </a:xfrm>
          <a:prstGeom prst="line">
            <a:avLst/>
          </a:prstGeom>
          <a:noFill/>
          <a:ln w="11430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3" name="Shape 10"/>
          <p:cNvSpPr/>
          <p:nvPr/>
        </p:nvSpPr>
        <p:spPr>
          <a:xfrm>
            <a:off x="4663440" y="2377440"/>
            <a:ext cx="114300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3970">
            <a:solidFill>
              <a:srgbClr val="D8DE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1"/>
          <p:cNvSpPr/>
          <p:nvPr/>
        </p:nvSpPr>
        <p:spPr>
          <a:xfrm>
            <a:off x="4736592" y="2423160"/>
            <a:ext cx="9966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111827"/>
                </a:solidFill>
              </a:rPr>
              <a:t>Embeddings</a:t>
            </a:r>
            <a:endParaRPr lang="en-US" sz="800"/>
          </a:p>
        </p:txBody>
      </p:sp>
      <p:sp>
        <p:nvSpPr>
          <p:cNvPr id="15" name="Shape 12"/>
          <p:cNvSpPr/>
          <p:nvPr/>
        </p:nvSpPr>
        <p:spPr>
          <a:xfrm>
            <a:off x="5806440" y="2578608"/>
            <a:ext cx="731520" cy="0"/>
          </a:xfrm>
          <a:prstGeom prst="line">
            <a:avLst/>
          </a:prstGeom>
          <a:noFill/>
          <a:ln w="11430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6" name="Shape 13"/>
          <p:cNvSpPr/>
          <p:nvPr/>
        </p:nvSpPr>
        <p:spPr>
          <a:xfrm>
            <a:off x="6537960" y="2377440"/>
            <a:ext cx="114300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3970">
            <a:solidFill>
              <a:srgbClr val="D8DE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 14"/>
          <p:cNvSpPr/>
          <p:nvPr/>
        </p:nvSpPr>
        <p:spPr>
          <a:xfrm>
            <a:off x="6611112" y="2423160"/>
            <a:ext cx="9966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111827"/>
                </a:solidFill>
              </a:rPr>
              <a:t>Vector Store</a:t>
            </a:r>
            <a:endParaRPr lang="en-US" sz="800"/>
          </a:p>
        </p:txBody>
      </p:sp>
      <p:sp>
        <p:nvSpPr>
          <p:cNvPr id="18" name="Shape 15"/>
          <p:cNvSpPr/>
          <p:nvPr/>
        </p:nvSpPr>
        <p:spPr>
          <a:xfrm>
            <a:off x="7680960" y="2578608"/>
            <a:ext cx="731520" cy="0"/>
          </a:xfrm>
          <a:prstGeom prst="line">
            <a:avLst/>
          </a:prstGeom>
          <a:noFill/>
          <a:ln w="11430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9" name="Shape 16"/>
          <p:cNvSpPr/>
          <p:nvPr/>
        </p:nvSpPr>
        <p:spPr>
          <a:xfrm>
            <a:off x="8412480" y="2377440"/>
            <a:ext cx="114300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3970">
            <a:solidFill>
              <a:srgbClr val="D8DE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Text 17"/>
          <p:cNvSpPr/>
          <p:nvPr/>
        </p:nvSpPr>
        <p:spPr>
          <a:xfrm>
            <a:off x="8485632" y="2423160"/>
            <a:ext cx="9966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111827"/>
                </a:solidFill>
              </a:rPr>
              <a:t>Evidence</a:t>
            </a:r>
            <a:endParaRPr lang="en-US" sz="800"/>
          </a:p>
        </p:txBody>
      </p:sp>
      <p:sp>
        <p:nvSpPr>
          <p:cNvPr id="21" name="Shape 18"/>
          <p:cNvSpPr/>
          <p:nvPr/>
        </p:nvSpPr>
        <p:spPr>
          <a:xfrm>
            <a:off x="1234440" y="3703320"/>
            <a:ext cx="914400" cy="246888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397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Text 19"/>
          <p:cNvSpPr/>
          <p:nvPr/>
        </p:nvSpPr>
        <p:spPr>
          <a:xfrm>
            <a:off x="1307592" y="3749040"/>
            <a:ext cx="76809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b="1">
                <a:solidFill>
                  <a:srgbClr val="2E86B8"/>
                </a:solidFill>
              </a:rPr>
              <a:t>General</a:t>
            </a:r>
            <a:endParaRPr lang="en-US" sz="650"/>
          </a:p>
        </p:txBody>
      </p:sp>
      <p:sp>
        <p:nvSpPr>
          <p:cNvPr id="23" name="Shape 20"/>
          <p:cNvSpPr/>
          <p:nvPr/>
        </p:nvSpPr>
        <p:spPr>
          <a:xfrm>
            <a:off x="2926080" y="3703320"/>
            <a:ext cx="914400" cy="246888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3970">
            <a:solidFill>
              <a:srgbClr val="129D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Text 21"/>
          <p:cNvSpPr/>
          <p:nvPr/>
        </p:nvSpPr>
        <p:spPr>
          <a:xfrm>
            <a:off x="2999232" y="3749040"/>
            <a:ext cx="76809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b="1">
                <a:solidFill>
                  <a:srgbClr val="129D6B"/>
                </a:solidFill>
              </a:rPr>
              <a:t>Sales</a:t>
            </a:r>
            <a:endParaRPr lang="en-US" sz="650"/>
          </a:p>
        </p:txBody>
      </p:sp>
      <p:sp>
        <p:nvSpPr>
          <p:cNvPr id="25" name="Shape 22"/>
          <p:cNvSpPr/>
          <p:nvPr/>
        </p:nvSpPr>
        <p:spPr>
          <a:xfrm>
            <a:off x="4617720" y="3703320"/>
            <a:ext cx="914400" cy="246888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3970">
            <a:solidFill>
              <a:srgbClr val="F276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Text 23"/>
          <p:cNvSpPr/>
          <p:nvPr/>
        </p:nvSpPr>
        <p:spPr>
          <a:xfrm>
            <a:off x="4690872" y="3749040"/>
            <a:ext cx="76809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b="1">
                <a:solidFill>
                  <a:srgbClr val="F27624"/>
                </a:solidFill>
              </a:rPr>
              <a:t>Warehouse</a:t>
            </a:r>
            <a:endParaRPr lang="en-US" sz="650"/>
          </a:p>
        </p:txBody>
      </p:sp>
      <p:sp>
        <p:nvSpPr>
          <p:cNvPr id="27" name="Shape 24"/>
          <p:cNvSpPr/>
          <p:nvPr/>
        </p:nvSpPr>
        <p:spPr>
          <a:xfrm>
            <a:off x="6309360" y="3703320"/>
            <a:ext cx="914400" cy="246888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Text 25"/>
          <p:cNvSpPr/>
          <p:nvPr/>
        </p:nvSpPr>
        <p:spPr>
          <a:xfrm>
            <a:off x="6382512" y="3749040"/>
            <a:ext cx="76809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b="1">
                <a:solidFill>
                  <a:srgbClr val="6C3CF0"/>
                </a:solidFill>
              </a:rPr>
              <a:t>MasterData</a:t>
            </a:r>
            <a:endParaRPr lang="en-US" sz="650"/>
          </a:p>
        </p:txBody>
      </p:sp>
      <p:sp>
        <p:nvSpPr>
          <p:cNvPr id="29" name="Shape 26"/>
          <p:cNvSpPr/>
          <p:nvPr/>
        </p:nvSpPr>
        <p:spPr>
          <a:xfrm>
            <a:off x="8001000" y="3703320"/>
            <a:ext cx="914400" cy="246888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3970">
            <a:solidFill>
              <a:srgbClr val="D8383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Text 27"/>
          <p:cNvSpPr/>
          <p:nvPr/>
        </p:nvSpPr>
        <p:spPr>
          <a:xfrm>
            <a:off x="8074152" y="3749040"/>
            <a:ext cx="76809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b="1">
                <a:solidFill>
                  <a:srgbClr val="D83838"/>
                </a:solidFill>
              </a:rPr>
              <a:t>Production</a:t>
            </a:r>
            <a:endParaRPr lang="en-US" sz="650"/>
          </a:p>
        </p:txBody>
      </p:sp>
      <p:sp>
        <p:nvSpPr>
          <p:cNvPr id="31" name="Shape 28"/>
          <p:cNvSpPr/>
          <p:nvPr/>
        </p:nvSpPr>
        <p:spPr>
          <a:xfrm>
            <a:off x="914400" y="5074920"/>
            <a:ext cx="45720" cy="384048"/>
          </a:xfrm>
          <a:prstGeom prst="rect">
            <a:avLst/>
          </a:prstGeom>
          <a:solidFill>
            <a:srgbClr val="6C3CF0"/>
          </a:solidFill>
          <a:ln w="1270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2" name="Text 29"/>
          <p:cNvSpPr/>
          <p:nvPr/>
        </p:nvSpPr>
        <p:spPr>
          <a:xfrm>
            <a:off x="1078992" y="5074920"/>
            <a:ext cx="62179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Anche la conoscenza documentale ha uno scope.</a:t>
            </a:r>
            <a:endParaRPr lang="en-US" sz="13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1490472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>
                <a:solidFill>
                  <a:srgbClr val="D9F000"/>
                </a:solidFill>
              </a:rPr>
              <a:t>4</a:t>
            </a:r>
            <a:endParaRPr lang="en-US" sz="2600"/>
          </a:p>
        </p:txBody>
      </p:sp>
      <p:sp>
        <p:nvSpPr>
          <p:cNvPr id="4" name="Text 1"/>
          <p:cNvSpPr/>
          <p:nvPr/>
        </p:nvSpPr>
        <p:spPr>
          <a:xfrm>
            <a:off x="1417320" y="1490472"/>
            <a:ext cx="8686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>
                <a:solidFill>
                  <a:srgbClr val="FFFFFF"/>
                </a:solidFill>
              </a:rPr>
              <a:t>Retrieval non significa conoscenza</a:t>
            </a:r>
            <a:endParaRPr lang="en-US" sz="3200"/>
          </a:p>
        </p:txBody>
      </p:sp>
      <p:sp>
        <p:nvSpPr>
          <p:cNvPr id="5" name="Text 2"/>
          <p:cNvSpPr/>
          <p:nvPr/>
        </p:nvSpPr>
        <p:spPr>
          <a:xfrm>
            <a:off x="1444752" y="2212848"/>
            <a:ext cx="8503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FFFFFF"/>
                </a:solidFill>
              </a:rPr>
              <a:t>Il RAG trova frammenti rilevanti. Il sistema può costruire una memoria più stabile?</a:t>
            </a:r>
            <a:endParaRPr lang="en-US" sz="1600"/>
          </a:p>
        </p:txBody>
      </p:sp>
      <p:sp>
        <p:nvSpPr>
          <p:cNvPr id="6" name="Text 3"/>
          <p:cNvSpPr/>
          <p:nvPr/>
        </p:nvSpPr>
        <p:spPr>
          <a:xfrm>
            <a:off x="502920" y="6016752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">
                <a:solidFill>
                  <a:srgbClr val="EAF6FE"/>
                </a:solidFill>
              </a:rPr>
              <a:t>Talk 1nn0vAI · BrewUp ERP</a:t>
            </a:r>
            <a:endParaRPr lang="en-US" sz="480"/>
          </a:p>
        </p:txBody>
      </p:sp>
      <p:sp>
        <p:nvSpPr>
          <p:cNvPr id="7" name="Shape 4"/>
          <p:cNvSpPr/>
          <p:nvPr/>
        </p:nvSpPr>
        <p:spPr>
          <a:xfrm>
            <a:off x="2011680" y="3337560"/>
            <a:ext cx="1965960" cy="1143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397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2084832" y="3383280"/>
            <a:ext cx="181965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>
                <a:solidFill>
                  <a:srgbClr val="1A1B3F"/>
                </a:solidFill>
              </a:rPr>
              <a:t>RAG</a:t>
            </a:r>
            <a:endParaRPr lang="en-US" sz="1100"/>
          </a:p>
          <a:p>
            <a:pPr marL="0" indent="0" algn="ctr">
              <a:buNone/>
            </a:pPr>
            <a:endParaRPr lang="en-US" sz="1100"/>
          </a:p>
          <a:p>
            <a:pPr marL="0" indent="0" algn="ctr">
              <a:buNone/>
            </a:pPr>
            <a:r>
              <a:rPr lang="en-US" sz="1100" b="1">
                <a:solidFill>
                  <a:srgbClr val="1A1B3F"/>
                </a:solidFill>
              </a:rPr>
              <a:t>“Find evidence</a:t>
            </a:r>
            <a:endParaRPr lang="en-US" sz="1100"/>
          </a:p>
          <a:p>
            <a:pPr marL="0" indent="0" algn="ctr">
              <a:buNone/>
            </a:pPr>
            <a:r>
              <a:rPr lang="en-US" sz="1100" b="1">
                <a:solidFill>
                  <a:srgbClr val="1A1B3F"/>
                </a:solidFill>
              </a:rPr>
              <a:t>for this question”</a:t>
            </a:r>
            <a:endParaRPr lang="en-US" sz="1100"/>
          </a:p>
        </p:txBody>
      </p:sp>
      <p:sp>
        <p:nvSpPr>
          <p:cNvPr id="9" name="Shape 6"/>
          <p:cNvSpPr/>
          <p:nvPr/>
        </p:nvSpPr>
        <p:spPr>
          <a:xfrm>
            <a:off x="5943600" y="3337560"/>
            <a:ext cx="1965960" cy="1143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397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6016752" y="3383280"/>
            <a:ext cx="181965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>
                <a:solidFill>
                  <a:srgbClr val="1A1B3F"/>
                </a:solidFill>
              </a:rPr>
              <a:t>LLM Wiki</a:t>
            </a:r>
            <a:endParaRPr lang="en-US" sz="1100"/>
          </a:p>
          <a:p>
            <a:pPr marL="0" indent="0" algn="ctr">
              <a:buNone/>
            </a:pPr>
            <a:endParaRPr lang="en-US" sz="1100"/>
          </a:p>
          <a:p>
            <a:pPr marL="0" indent="0" algn="ctr">
              <a:buNone/>
            </a:pPr>
            <a:r>
              <a:rPr lang="en-US" sz="1100" b="1">
                <a:solidFill>
                  <a:srgbClr val="1A1B3F"/>
                </a:solidFill>
              </a:rPr>
              <a:t>“Maintain what</a:t>
            </a:r>
            <a:endParaRPr lang="en-US" sz="1100"/>
          </a:p>
          <a:p>
            <a:pPr marL="0" indent="0" algn="ctr">
              <a:buNone/>
            </a:pPr>
            <a:r>
              <a:rPr lang="en-US" sz="1100" b="1">
                <a:solidFill>
                  <a:srgbClr val="1A1B3F"/>
                </a:solidFill>
              </a:rPr>
              <a:t>we know”</a:t>
            </a:r>
            <a:endParaRPr lang="en-US" sz="1100"/>
          </a:p>
        </p:txBody>
      </p:sp>
      <p:sp>
        <p:nvSpPr>
          <p:cNvPr id="11" name="Shape 8"/>
          <p:cNvSpPr/>
          <p:nvPr/>
        </p:nvSpPr>
        <p:spPr>
          <a:xfrm>
            <a:off x="4114800" y="3904488"/>
            <a:ext cx="1691640" cy="0"/>
          </a:xfrm>
          <a:prstGeom prst="line">
            <a:avLst/>
          </a:prstGeom>
          <a:noFill/>
          <a:ln w="19050">
            <a:solidFill>
              <a:srgbClr val="E6F0F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2" name="Shape 9"/>
          <p:cNvSpPr/>
          <p:nvPr/>
        </p:nvSpPr>
        <p:spPr>
          <a:xfrm>
            <a:off x="822960" y="5120640"/>
            <a:ext cx="45720" cy="548640"/>
          </a:xfrm>
          <a:prstGeom prst="rect">
            <a:avLst/>
          </a:prstGeom>
          <a:solidFill>
            <a:srgbClr val="D9F000"/>
          </a:solidFill>
          <a:ln w="12700">
            <a:solidFill>
              <a:srgbClr val="D9F0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0"/>
          <p:cNvSpPr/>
          <p:nvPr/>
        </p:nvSpPr>
        <p:spPr>
          <a:xfrm>
            <a:off x="987552" y="5120640"/>
            <a:ext cx="84124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La Wiki non sostituisce le fonti.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Le organizza in una conoscenza derivata e verificabile.</a:t>
            </a:r>
            <a:endParaRPr lang="en-US" sz="13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868680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>
                <a:solidFill>
                  <a:srgbClr val="111827"/>
                </a:solidFill>
              </a:rPr>
              <a:t>LLM Wiki: conoscenza derivata con provenance</a:t>
            </a:r>
            <a:endParaRPr lang="en-US" sz="2100"/>
          </a:p>
        </p:txBody>
      </p:sp>
      <p:sp>
        <p:nvSpPr>
          <p:cNvPr id="6" name="Text 3"/>
          <p:cNvSpPr/>
          <p:nvPr/>
        </p:nvSpPr>
        <p:spPr>
          <a:xfrm>
            <a:off x="502920" y="132588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>
                <a:solidFill>
                  <a:srgbClr val="545B64"/>
                </a:solidFill>
              </a:rPr>
              <a:t>La parte importante non è “generare pagine”, ma conservare il legame tra claim e fonti.</a:t>
            </a:r>
            <a:endParaRPr lang="en-US" sz="1100"/>
          </a:p>
        </p:txBody>
      </p:sp>
      <p:sp>
        <p:nvSpPr>
          <p:cNvPr id="7" name="Shape 4"/>
          <p:cNvSpPr/>
          <p:nvPr/>
        </p:nvSpPr>
        <p:spPr>
          <a:xfrm>
            <a:off x="914400" y="2240280"/>
            <a:ext cx="114300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397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987552" y="2286000"/>
            <a:ext cx="9966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2E86B8"/>
                </a:solidFill>
              </a:rPr>
              <a:t>Document</a:t>
            </a:r>
            <a:endParaRPr lang="en-US" sz="800"/>
          </a:p>
        </p:txBody>
      </p:sp>
      <p:sp>
        <p:nvSpPr>
          <p:cNvPr id="9" name="Shape 6"/>
          <p:cNvSpPr/>
          <p:nvPr/>
        </p:nvSpPr>
        <p:spPr>
          <a:xfrm>
            <a:off x="2057400" y="2450592"/>
            <a:ext cx="685800" cy="0"/>
          </a:xfrm>
          <a:prstGeom prst="line">
            <a:avLst/>
          </a:prstGeom>
          <a:noFill/>
          <a:ln w="11430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0" name="Shape 7"/>
          <p:cNvSpPr/>
          <p:nvPr/>
        </p:nvSpPr>
        <p:spPr>
          <a:xfrm>
            <a:off x="2743200" y="2240280"/>
            <a:ext cx="114300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397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8"/>
          <p:cNvSpPr/>
          <p:nvPr/>
        </p:nvSpPr>
        <p:spPr>
          <a:xfrm>
            <a:off x="2816352" y="2286000"/>
            <a:ext cx="9966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2E86B8"/>
                </a:solidFill>
              </a:rPr>
              <a:t>Chunk</a:t>
            </a:r>
            <a:endParaRPr lang="en-US" sz="800"/>
          </a:p>
        </p:txBody>
      </p:sp>
      <p:sp>
        <p:nvSpPr>
          <p:cNvPr id="12" name="Shape 9"/>
          <p:cNvSpPr/>
          <p:nvPr/>
        </p:nvSpPr>
        <p:spPr>
          <a:xfrm>
            <a:off x="3886200" y="2450592"/>
            <a:ext cx="685800" cy="0"/>
          </a:xfrm>
          <a:prstGeom prst="line">
            <a:avLst/>
          </a:prstGeom>
          <a:noFill/>
          <a:ln w="11430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3" name="Shape 10"/>
          <p:cNvSpPr/>
          <p:nvPr/>
        </p:nvSpPr>
        <p:spPr>
          <a:xfrm>
            <a:off x="4572000" y="2240280"/>
            <a:ext cx="1143000" cy="411480"/>
          </a:xfrm>
          <a:prstGeom prst="roundRect">
            <a:avLst>
              <a:gd name="adj" fmla="val 11111"/>
            </a:avLst>
          </a:prstGeom>
          <a:solidFill>
            <a:srgbClr val="F6F0FF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1"/>
          <p:cNvSpPr/>
          <p:nvPr/>
        </p:nvSpPr>
        <p:spPr>
          <a:xfrm>
            <a:off x="4645152" y="2286000"/>
            <a:ext cx="9966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6C3CF0"/>
                </a:solidFill>
              </a:rPr>
              <a:t>Wiki Page</a:t>
            </a:r>
            <a:endParaRPr lang="en-US" sz="800"/>
          </a:p>
        </p:txBody>
      </p:sp>
      <p:sp>
        <p:nvSpPr>
          <p:cNvPr id="15" name="Shape 12"/>
          <p:cNvSpPr/>
          <p:nvPr/>
        </p:nvSpPr>
        <p:spPr>
          <a:xfrm>
            <a:off x="5715000" y="2450592"/>
            <a:ext cx="685800" cy="0"/>
          </a:xfrm>
          <a:prstGeom prst="line">
            <a:avLst/>
          </a:prstGeom>
          <a:noFill/>
          <a:ln w="11430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6" name="Shape 13"/>
          <p:cNvSpPr/>
          <p:nvPr/>
        </p:nvSpPr>
        <p:spPr>
          <a:xfrm>
            <a:off x="6400800" y="2240280"/>
            <a:ext cx="114300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3970">
            <a:solidFill>
              <a:srgbClr val="129D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 14"/>
          <p:cNvSpPr/>
          <p:nvPr/>
        </p:nvSpPr>
        <p:spPr>
          <a:xfrm>
            <a:off x="6473952" y="2286000"/>
            <a:ext cx="9966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129D6B"/>
                </a:solidFill>
              </a:rPr>
              <a:t>Claim</a:t>
            </a:r>
            <a:endParaRPr lang="en-US" sz="800"/>
          </a:p>
        </p:txBody>
      </p:sp>
      <p:sp>
        <p:nvSpPr>
          <p:cNvPr id="18" name="Shape 15"/>
          <p:cNvSpPr/>
          <p:nvPr/>
        </p:nvSpPr>
        <p:spPr>
          <a:xfrm>
            <a:off x="7543800" y="2450592"/>
            <a:ext cx="685800" cy="0"/>
          </a:xfrm>
          <a:prstGeom prst="line">
            <a:avLst/>
          </a:prstGeom>
          <a:noFill/>
          <a:ln w="11430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9" name="Shape 16"/>
          <p:cNvSpPr/>
          <p:nvPr/>
        </p:nvSpPr>
        <p:spPr>
          <a:xfrm>
            <a:off x="8229600" y="2240280"/>
            <a:ext cx="1143000" cy="4114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3970">
            <a:solidFill>
              <a:srgbClr val="F276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Text 17"/>
          <p:cNvSpPr/>
          <p:nvPr/>
        </p:nvSpPr>
        <p:spPr>
          <a:xfrm>
            <a:off x="8302752" y="2286000"/>
            <a:ext cx="9966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F27624"/>
                </a:solidFill>
              </a:rPr>
              <a:t>Evidence</a:t>
            </a:r>
            <a:endParaRPr lang="en-US" sz="800"/>
          </a:p>
        </p:txBody>
      </p:sp>
      <p:sp>
        <p:nvSpPr>
          <p:cNvPr id="21" name="Shape 18"/>
          <p:cNvSpPr/>
          <p:nvPr/>
        </p:nvSpPr>
        <p:spPr>
          <a:xfrm>
            <a:off x="914400" y="3657600"/>
            <a:ext cx="2331720" cy="914400"/>
          </a:xfrm>
          <a:prstGeom prst="rect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Text 19"/>
          <p:cNvSpPr/>
          <p:nvPr/>
        </p:nvSpPr>
        <p:spPr>
          <a:xfrm>
            <a:off x="1078992" y="3803904"/>
            <a:ext cx="20025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>
                <a:solidFill>
                  <a:srgbClr val="F3F4F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query_wiki</a:t>
            </a:r>
            <a:endParaRPr lang="en-US" sz="950"/>
          </a:p>
          <a:p>
            <a:pPr marL="0" indent="0">
              <a:buNone/>
            </a:pPr>
            <a:r>
              <a:rPr lang="en-US" sz="950">
                <a:solidFill>
                  <a:srgbClr val="F3F4F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get_wiki_page</a:t>
            </a:r>
            <a:endParaRPr lang="en-US" sz="950"/>
          </a:p>
          <a:p>
            <a:pPr marL="0" indent="0">
              <a:buNone/>
            </a:pPr>
            <a:r>
              <a:rPr lang="en-US" sz="950">
                <a:solidFill>
                  <a:srgbClr val="F3F4F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get_wiki_page_evidence</a:t>
            </a:r>
            <a:endParaRPr lang="en-US" sz="950"/>
          </a:p>
        </p:txBody>
      </p:sp>
      <p:sp>
        <p:nvSpPr>
          <p:cNvPr id="23" name="Shape 20"/>
          <p:cNvSpPr/>
          <p:nvPr/>
        </p:nvSpPr>
        <p:spPr>
          <a:xfrm>
            <a:off x="3794760" y="3794760"/>
            <a:ext cx="45720" cy="731520"/>
          </a:xfrm>
          <a:prstGeom prst="rect">
            <a:avLst/>
          </a:prstGeom>
          <a:solidFill>
            <a:srgbClr val="F27624"/>
          </a:solidFill>
          <a:ln w="12700">
            <a:solidFill>
              <a:srgbClr val="F276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Text 21"/>
          <p:cNvSpPr/>
          <p:nvPr/>
        </p:nvSpPr>
        <p:spPr>
          <a:xfrm>
            <a:off x="3959352" y="3794760"/>
            <a:ext cx="630936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Derived knowledge is not operational truth.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Stock, ordini e disponibilità restano nei rispettivi Bounded Context.</a:t>
            </a:r>
            <a:endParaRPr lang="en-US" sz="13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868680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>
                <a:solidFill>
                  <a:srgbClr val="111827"/>
                </a:solidFill>
              </a:rPr>
              <a:t>Un tool non è un agente</a:t>
            </a:r>
            <a:endParaRPr lang="en-US" sz="2100"/>
          </a:p>
        </p:txBody>
      </p:sp>
      <p:sp>
        <p:nvSpPr>
          <p:cNvPr id="6" name="Text 3"/>
          <p:cNvSpPr/>
          <p:nvPr/>
        </p:nvSpPr>
        <p:spPr>
          <a:xfrm>
            <a:off x="502920" y="132588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>
                <a:solidFill>
                  <a:srgbClr val="545B64"/>
                </a:solidFill>
              </a:rPr>
              <a:t>Quando una capability ha responsabilità, discovery, error handling e autonomia evolutiva, non stiamo solo invocando una funzione.</a:t>
            </a:r>
            <a:endParaRPr lang="en-US" sz="1100"/>
          </a:p>
        </p:txBody>
      </p:sp>
      <p:sp>
        <p:nvSpPr>
          <p:cNvPr id="7" name="Shape 4"/>
          <p:cNvSpPr/>
          <p:nvPr/>
        </p:nvSpPr>
        <p:spPr>
          <a:xfrm>
            <a:off x="1600200" y="2423160"/>
            <a:ext cx="2286000" cy="914400"/>
          </a:xfrm>
          <a:prstGeom prst="roundRect">
            <a:avLst>
              <a:gd name="adj" fmla="val 5000"/>
            </a:avLst>
          </a:prstGeom>
          <a:solidFill>
            <a:srgbClr val="EEF6FF"/>
          </a:solidFill>
          <a:ln w="1397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1673352" y="2468880"/>
            <a:ext cx="213969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>
                <a:solidFill>
                  <a:srgbClr val="2E86B8"/>
                </a:solidFill>
              </a:rPr>
              <a:t>Tool invocation</a:t>
            </a:r>
            <a:endParaRPr lang="en-US" sz="1200"/>
          </a:p>
          <a:p>
            <a:pPr marL="0" indent="0" algn="ctr">
              <a:buNone/>
            </a:pPr>
            <a:endParaRPr lang="en-US" sz="1200"/>
          </a:p>
          <a:p>
            <a:pPr marL="0" indent="0" algn="ctr">
              <a:buNone/>
            </a:pPr>
            <a:r>
              <a:rPr lang="en-US" sz="1200" b="1">
                <a:solidFill>
                  <a:srgbClr val="2E86B8"/>
                </a:solidFill>
              </a:rPr>
              <a:t>“Esegui questa capacità”</a:t>
            </a:r>
            <a:endParaRPr lang="en-US" sz="1200"/>
          </a:p>
        </p:txBody>
      </p:sp>
      <p:sp>
        <p:nvSpPr>
          <p:cNvPr id="9" name="Shape 6"/>
          <p:cNvSpPr/>
          <p:nvPr/>
        </p:nvSpPr>
        <p:spPr>
          <a:xfrm>
            <a:off x="6400800" y="2423160"/>
            <a:ext cx="2468880" cy="914400"/>
          </a:xfrm>
          <a:prstGeom prst="roundRect">
            <a:avLst>
              <a:gd name="adj" fmla="val 5000"/>
            </a:avLst>
          </a:prstGeom>
          <a:solidFill>
            <a:srgbClr val="F6F0FF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6473952" y="2468880"/>
            <a:ext cx="23225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>
                <a:solidFill>
                  <a:srgbClr val="6C3CF0"/>
                </a:solidFill>
              </a:rPr>
              <a:t>Task delegation</a:t>
            </a:r>
            <a:endParaRPr lang="en-US" sz="1200"/>
          </a:p>
          <a:p>
            <a:pPr marL="0" indent="0" algn="ctr">
              <a:buNone/>
            </a:pPr>
            <a:endParaRPr lang="en-US" sz="1200"/>
          </a:p>
          <a:p>
            <a:pPr marL="0" indent="0" algn="ctr">
              <a:buNone/>
            </a:pPr>
            <a:r>
              <a:rPr lang="en-US" sz="1200" b="1">
                <a:solidFill>
                  <a:srgbClr val="6C3CF0"/>
                </a:solidFill>
              </a:rPr>
              <a:t>“Prenditi responsabilità</a:t>
            </a:r>
            <a:endParaRPr lang="en-US" sz="1200"/>
          </a:p>
          <a:p>
            <a:pPr marL="0" indent="0" algn="ctr">
              <a:buNone/>
            </a:pPr>
            <a:r>
              <a:rPr lang="en-US" sz="1200" b="1">
                <a:solidFill>
                  <a:srgbClr val="6C3CF0"/>
                </a:solidFill>
              </a:rPr>
              <a:t>di questa richiesta”</a:t>
            </a:r>
            <a:endParaRPr lang="en-US" sz="1200"/>
          </a:p>
        </p:txBody>
      </p:sp>
      <p:sp>
        <p:nvSpPr>
          <p:cNvPr id="11" name="Shape 8"/>
          <p:cNvSpPr/>
          <p:nvPr/>
        </p:nvSpPr>
        <p:spPr>
          <a:xfrm>
            <a:off x="4114800" y="2880360"/>
            <a:ext cx="2103120" cy="0"/>
          </a:xfrm>
          <a:prstGeom prst="line">
            <a:avLst/>
          </a:prstGeom>
          <a:noFill/>
          <a:ln w="16510">
            <a:solidFill>
              <a:srgbClr val="B9C5D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2" name="Shape 9"/>
          <p:cNvSpPr/>
          <p:nvPr/>
        </p:nvSpPr>
        <p:spPr>
          <a:xfrm>
            <a:off x="4572000" y="2286000"/>
            <a:ext cx="1188720" cy="292608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0"/>
          <p:cNvSpPr/>
          <p:nvPr/>
        </p:nvSpPr>
        <p:spPr>
          <a:xfrm>
            <a:off x="4645152" y="2331720"/>
            <a:ext cx="10424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00" b="1">
                <a:solidFill>
                  <a:srgbClr val="6C3CF0"/>
                </a:solidFill>
              </a:rPr>
              <a:t>A2A boundary</a:t>
            </a:r>
            <a:endParaRPr lang="en-US" sz="700"/>
          </a:p>
        </p:txBody>
      </p:sp>
      <p:sp>
        <p:nvSpPr>
          <p:cNvPr id="14" name="Shape 11"/>
          <p:cNvSpPr/>
          <p:nvPr/>
        </p:nvSpPr>
        <p:spPr>
          <a:xfrm>
            <a:off x="868680" y="5074920"/>
            <a:ext cx="45720" cy="594360"/>
          </a:xfrm>
          <a:prstGeom prst="rect">
            <a:avLst/>
          </a:prstGeom>
          <a:solidFill>
            <a:srgbClr val="6C3CF0"/>
          </a:solidFill>
          <a:ln w="1270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Text 12"/>
          <p:cNvSpPr/>
          <p:nvPr/>
        </p:nvSpPr>
        <p:spPr>
          <a:xfrm>
            <a:off x="1033272" y="5074920"/>
            <a:ext cx="804672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MCP: What can you do?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A2A: Can you take responsibility for this task?</a:t>
            </a:r>
            <a:endParaRPr lang="en-US" sz="13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868680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>
                <a:solidFill>
                  <a:srgbClr val="111827"/>
                </a:solidFill>
              </a:rPr>
              <a:t>Knowledge Agent: dal tool al collaboratore</a:t>
            </a:r>
            <a:endParaRPr lang="en-US" sz="2100"/>
          </a:p>
        </p:txBody>
      </p:sp>
      <p:sp>
        <p:nvSpPr>
          <p:cNvPr id="6" name="Text 3"/>
          <p:cNvSpPr/>
          <p:nvPr/>
        </p:nvSpPr>
        <p:spPr>
          <a:xfrm>
            <a:off x="502920" y="132588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>
                <a:solidFill>
                  <a:srgbClr val="545B64"/>
                </a:solidFill>
              </a:rPr>
              <a:t>Mother delega una domanda di conoscenza. L’agente scopre e usa i tool MCP del Knowledge Context.</a:t>
            </a:r>
            <a:endParaRPr lang="en-US" sz="1100"/>
          </a:p>
        </p:txBody>
      </p:sp>
      <p:sp>
        <p:nvSpPr>
          <p:cNvPr id="7" name="Shape 4"/>
          <p:cNvSpPr/>
          <p:nvPr/>
        </p:nvSpPr>
        <p:spPr>
          <a:xfrm>
            <a:off x="1097280" y="2788920"/>
            <a:ext cx="105156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397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1170432" y="2834640"/>
            <a:ext cx="9052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>
                <a:solidFill>
                  <a:srgbClr val="124B73"/>
                </a:solidFill>
              </a:rPr>
              <a:t>Mother</a:t>
            </a:r>
            <a:endParaRPr lang="en-US" sz="950"/>
          </a:p>
        </p:txBody>
      </p:sp>
      <p:sp>
        <p:nvSpPr>
          <p:cNvPr id="9" name="Shape 6"/>
          <p:cNvSpPr/>
          <p:nvPr/>
        </p:nvSpPr>
        <p:spPr>
          <a:xfrm>
            <a:off x="2148840" y="3072384"/>
            <a:ext cx="1325880" cy="0"/>
          </a:xfrm>
          <a:prstGeom prst="line">
            <a:avLst/>
          </a:prstGeom>
          <a:noFill/>
          <a:ln w="13970">
            <a:solidFill>
              <a:srgbClr val="6C3CF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0" name="Shape 7"/>
          <p:cNvSpPr/>
          <p:nvPr/>
        </p:nvSpPr>
        <p:spPr>
          <a:xfrm>
            <a:off x="3474720" y="2788920"/>
            <a:ext cx="1188720" cy="566928"/>
          </a:xfrm>
          <a:prstGeom prst="roundRect">
            <a:avLst>
              <a:gd name="adj" fmla="val 8065"/>
            </a:avLst>
          </a:prstGeom>
          <a:solidFill>
            <a:srgbClr val="F6F0FF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8"/>
          <p:cNvSpPr/>
          <p:nvPr/>
        </p:nvSpPr>
        <p:spPr>
          <a:xfrm>
            <a:off x="3547872" y="2834640"/>
            <a:ext cx="1042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>
                <a:solidFill>
                  <a:srgbClr val="6C3CF0"/>
                </a:solidFill>
              </a:rPr>
              <a:t>Knowledge</a:t>
            </a:r>
            <a:endParaRPr lang="en-US" sz="950"/>
          </a:p>
          <a:p>
            <a:pPr marL="0" indent="0" algn="ctr">
              <a:buNone/>
            </a:pPr>
            <a:r>
              <a:rPr lang="en-US" sz="950" b="1">
                <a:solidFill>
                  <a:srgbClr val="6C3CF0"/>
                </a:solidFill>
              </a:rPr>
              <a:t>Agent</a:t>
            </a:r>
            <a:endParaRPr lang="en-US" sz="950"/>
          </a:p>
        </p:txBody>
      </p:sp>
      <p:sp>
        <p:nvSpPr>
          <p:cNvPr id="12" name="Shape 9"/>
          <p:cNvSpPr/>
          <p:nvPr/>
        </p:nvSpPr>
        <p:spPr>
          <a:xfrm>
            <a:off x="4663440" y="3072384"/>
            <a:ext cx="1325880" cy="0"/>
          </a:xfrm>
          <a:prstGeom prst="line">
            <a:avLst/>
          </a:prstGeom>
          <a:noFill/>
          <a:ln w="13970">
            <a:solidFill>
              <a:srgbClr val="2E86B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3" name="Shape 10"/>
          <p:cNvSpPr/>
          <p:nvPr/>
        </p:nvSpPr>
        <p:spPr>
          <a:xfrm>
            <a:off x="5989320" y="2788920"/>
            <a:ext cx="105156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397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1"/>
          <p:cNvSpPr/>
          <p:nvPr/>
        </p:nvSpPr>
        <p:spPr>
          <a:xfrm>
            <a:off x="6062472" y="2834640"/>
            <a:ext cx="9052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>
                <a:solidFill>
                  <a:srgbClr val="124B73"/>
                </a:solidFill>
              </a:rPr>
              <a:t>Knowledge</a:t>
            </a:r>
            <a:endParaRPr lang="en-US" sz="950"/>
          </a:p>
          <a:p>
            <a:pPr marL="0" indent="0" algn="ctr">
              <a:buNone/>
            </a:pPr>
            <a:r>
              <a:rPr lang="en-US" sz="950" b="1">
                <a:solidFill>
                  <a:srgbClr val="124B73"/>
                </a:solidFill>
              </a:rPr>
              <a:t>Server</a:t>
            </a:r>
            <a:endParaRPr lang="en-US" sz="950"/>
          </a:p>
        </p:txBody>
      </p:sp>
      <p:sp>
        <p:nvSpPr>
          <p:cNvPr id="15" name="Shape 12"/>
          <p:cNvSpPr/>
          <p:nvPr/>
        </p:nvSpPr>
        <p:spPr>
          <a:xfrm>
            <a:off x="7040880" y="3072384"/>
            <a:ext cx="1188720" cy="0"/>
          </a:xfrm>
          <a:prstGeom prst="line">
            <a:avLst/>
          </a:prstGeom>
          <a:noFill/>
          <a:ln w="13970">
            <a:solidFill>
              <a:srgbClr val="2E86B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6" name="Shape 13"/>
          <p:cNvSpPr/>
          <p:nvPr/>
        </p:nvSpPr>
        <p:spPr>
          <a:xfrm>
            <a:off x="8229600" y="2788920"/>
            <a:ext cx="105156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397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 14"/>
          <p:cNvSpPr/>
          <p:nvPr/>
        </p:nvSpPr>
        <p:spPr>
          <a:xfrm>
            <a:off x="8302752" y="2834640"/>
            <a:ext cx="9052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>
                <a:solidFill>
                  <a:srgbClr val="124B73"/>
                </a:solidFill>
              </a:rPr>
              <a:t>RAG + Wiki</a:t>
            </a:r>
            <a:endParaRPr lang="en-US" sz="950"/>
          </a:p>
        </p:txBody>
      </p:sp>
      <p:sp>
        <p:nvSpPr>
          <p:cNvPr id="18" name="Text 15"/>
          <p:cNvSpPr/>
          <p:nvPr/>
        </p:nvSpPr>
        <p:spPr>
          <a:xfrm>
            <a:off x="2606040" y="278892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6C3CF0"/>
                </a:solidFill>
              </a:rPr>
              <a:t>A2A</a:t>
            </a:r>
            <a:endParaRPr lang="en-US" sz="800"/>
          </a:p>
        </p:txBody>
      </p:sp>
      <p:sp>
        <p:nvSpPr>
          <p:cNvPr id="19" name="Text 16"/>
          <p:cNvSpPr/>
          <p:nvPr/>
        </p:nvSpPr>
        <p:spPr>
          <a:xfrm>
            <a:off x="5257800" y="278892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2E86B8"/>
                </a:solidFill>
              </a:rPr>
              <a:t>MCP</a:t>
            </a:r>
            <a:endParaRPr lang="en-US" sz="8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141F32-1C43-5E32-E183-8E0BFCA18E0F}"/>
              </a:ext>
            </a:extLst>
          </p:cNvPr>
          <p:cNvSpPr txBox="1"/>
          <p:nvPr/>
        </p:nvSpPr>
        <p:spPr>
          <a:xfrm>
            <a:off x="8298162" y="4852592"/>
            <a:ext cx="2925479" cy="646331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Qui </a:t>
            </a:r>
            <a:r>
              <a:rPr lang="en-US" err="1"/>
              <a:t>facciamo</a:t>
            </a:r>
            <a:r>
              <a:rPr lang="en-US"/>
              <a:t> </a:t>
            </a:r>
            <a:r>
              <a:rPr lang="en-US" err="1"/>
              <a:t>vedere</a:t>
            </a:r>
            <a:r>
              <a:rPr lang="en-US"/>
              <a:t> </a:t>
            </a:r>
            <a:r>
              <a:rPr lang="en-US" err="1"/>
              <a:t>ancora</a:t>
            </a:r>
            <a:r>
              <a:rPr lang="en-US"/>
              <a:t> </a:t>
            </a:r>
            <a:r>
              <a:rPr lang="en-US" err="1"/>
              <a:t>codice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47472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>
                <a:solidFill>
                  <a:srgbClr val="2E86B8"/>
                </a:solidFill>
              </a:rPr>
              <a:t>MOTHER</a:t>
            </a:r>
            <a:endParaRPr lang="en-US" sz="750"/>
          </a:p>
        </p:txBody>
      </p:sp>
      <p:sp>
        <p:nvSpPr>
          <p:cNvPr id="5" name="Text 2"/>
          <p:cNvSpPr/>
          <p:nvPr/>
        </p:nvSpPr>
        <p:spPr>
          <a:xfrm>
            <a:off x="502920" y="868680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>
                <a:solidFill>
                  <a:srgbClr val="111827"/>
                </a:solidFill>
              </a:rPr>
              <a:t>Chi coordina tutto questo?</a:t>
            </a:r>
            <a:endParaRPr lang="en-US" sz="2200"/>
          </a:p>
        </p:txBody>
      </p:sp>
      <p:sp>
        <p:nvSpPr>
          <p:cNvPr id="6" name="Text 3"/>
          <p:cNvSpPr/>
          <p:nvPr/>
        </p:nvSpPr>
        <p:spPr>
          <a:xfrm>
            <a:off x="502920" y="1325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>
                <a:solidFill>
                  <a:srgbClr val="545B64"/>
                </a:solidFill>
              </a:rPr>
              <a:t>Alcune domande non appartengono a nessun singolo Bounded Context.</a:t>
            </a:r>
            <a:endParaRPr lang="en-US" sz="1100"/>
          </a:p>
        </p:txBody>
      </p:sp>
      <p:sp>
        <p:nvSpPr>
          <p:cNvPr id="7" name="Shape 4"/>
          <p:cNvSpPr/>
          <p:nvPr/>
        </p:nvSpPr>
        <p:spPr>
          <a:xfrm>
            <a:off x="4480560" y="2029968"/>
            <a:ext cx="2240280" cy="59436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397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4553712" y="2075688"/>
            <a:ext cx="20939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>
                <a:solidFill>
                  <a:srgbClr val="111827"/>
                </a:solidFill>
              </a:rPr>
              <a:t>“What if we sell</a:t>
            </a:r>
            <a:endParaRPr lang="en-US" sz="1200"/>
          </a:p>
          <a:p>
            <a:pPr marL="0" indent="0" algn="ctr">
              <a:buNone/>
            </a:pPr>
            <a:r>
              <a:rPr lang="en-US" sz="1200" b="1">
                <a:solidFill>
                  <a:srgbClr val="111827"/>
                </a:solidFill>
              </a:rPr>
              <a:t>500 bottles of IPA?”</a:t>
            </a:r>
            <a:endParaRPr lang="en-US" sz="1200"/>
          </a:p>
        </p:txBody>
      </p:sp>
      <p:sp>
        <p:nvSpPr>
          <p:cNvPr id="9" name="Shape 6"/>
          <p:cNvSpPr/>
          <p:nvPr/>
        </p:nvSpPr>
        <p:spPr>
          <a:xfrm>
            <a:off x="1691640" y="3657600"/>
            <a:ext cx="118872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1764792" y="3703320"/>
            <a:ext cx="1042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6C3CF0"/>
                </a:solidFill>
              </a:rPr>
              <a:t>MasterData</a:t>
            </a:r>
            <a:endParaRPr lang="en-US" sz="800"/>
          </a:p>
        </p:txBody>
      </p:sp>
      <p:sp>
        <p:nvSpPr>
          <p:cNvPr id="11" name="Shape 8"/>
          <p:cNvSpPr/>
          <p:nvPr/>
        </p:nvSpPr>
        <p:spPr>
          <a:xfrm>
            <a:off x="3840480" y="3657600"/>
            <a:ext cx="118872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3970">
            <a:solidFill>
              <a:srgbClr val="129D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9"/>
          <p:cNvSpPr/>
          <p:nvPr/>
        </p:nvSpPr>
        <p:spPr>
          <a:xfrm>
            <a:off x="3913632" y="3703320"/>
            <a:ext cx="1042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129D6B"/>
                </a:solidFill>
              </a:rPr>
              <a:t>Sales</a:t>
            </a:r>
            <a:endParaRPr lang="en-US" sz="800"/>
          </a:p>
        </p:txBody>
      </p:sp>
      <p:sp>
        <p:nvSpPr>
          <p:cNvPr id="13" name="Shape 10"/>
          <p:cNvSpPr/>
          <p:nvPr/>
        </p:nvSpPr>
        <p:spPr>
          <a:xfrm>
            <a:off x="5989320" y="3657600"/>
            <a:ext cx="118872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3970">
            <a:solidFill>
              <a:srgbClr val="F276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1"/>
          <p:cNvSpPr/>
          <p:nvPr/>
        </p:nvSpPr>
        <p:spPr>
          <a:xfrm>
            <a:off x="6062472" y="3703320"/>
            <a:ext cx="1042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F27624"/>
                </a:solidFill>
              </a:rPr>
              <a:t>Warehouse</a:t>
            </a:r>
            <a:endParaRPr lang="en-US" sz="800"/>
          </a:p>
        </p:txBody>
      </p:sp>
      <p:sp>
        <p:nvSpPr>
          <p:cNvPr id="15" name="Shape 12"/>
          <p:cNvSpPr/>
          <p:nvPr/>
        </p:nvSpPr>
        <p:spPr>
          <a:xfrm>
            <a:off x="8138160" y="3657600"/>
            <a:ext cx="118872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3"/>
          <p:cNvSpPr/>
          <p:nvPr/>
        </p:nvSpPr>
        <p:spPr>
          <a:xfrm>
            <a:off x="8211312" y="3703320"/>
            <a:ext cx="1042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6C3CF0"/>
                </a:solidFill>
              </a:rPr>
              <a:t>Knowledge</a:t>
            </a:r>
            <a:endParaRPr lang="en-US" sz="800"/>
          </a:p>
        </p:txBody>
      </p:sp>
      <p:sp>
        <p:nvSpPr>
          <p:cNvPr id="17" name="Shape 14"/>
          <p:cNvSpPr/>
          <p:nvPr/>
        </p:nvSpPr>
        <p:spPr>
          <a:xfrm>
            <a:off x="4572000" y="4645152"/>
            <a:ext cx="2331720" cy="502920"/>
          </a:xfrm>
          <a:prstGeom prst="roundRect">
            <a:avLst>
              <a:gd name="adj" fmla="val 9091"/>
            </a:avLst>
          </a:prstGeom>
          <a:solidFill>
            <a:srgbClr val="E8F3FB"/>
          </a:solidFill>
          <a:ln w="1397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5"/>
          <p:cNvSpPr/>
          <p:nvPr/>
        </p:nvSpPr>
        <p:spPr>
          <a:xfrm>
            <a:off x="4645152" y="4690872"/>
            <a:ext cx="2185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>
                <a:solidFill>
                  <a:srgbClr val="124B73"/>
                </a:solidFill>
              </a:rPr>
              <a:t>Mother</a:t>
            </a:r>
            <a:endParaRPr lang="en-US" sz="850"/>
          </a:p>
          <a:p>
            <a:pPr marL="0" indent="0" algn="ctr">
              <a:buNone/>
            </a:pPr>
            <a:r>
              <a:rPr lang="en-US" sz="850" b="1">
                <a:solidFill>
                  <a:srgbClr val="124B73"/>
                </a:solidFill>
              </a:rPr>
              <a:t>owns coordination, not business truth</a:t>
            </a:r>
            <a:endParaRPr lang="en-US" sz="850"/>
          </a:p>
        </p:txBody>
      </p:sp>
      <p:sp>
        <p:nvSpPr>
          <p:cNvPr id="19" name="Shape 16"/>
          <p:cNvSpPr/>
          <p:nvPr/>
        </p:nvSpPr>
        <p:spPr>
          <a:xfrm>
            <a:off x="2286000" y="4023360"/>
            <a:ext cx="3429000" cy="621792"/>
          </a:xfrm>
          <a:prstGeom prst="line">
            <a:avLst/>
          </a:prstGeom>
          <a:noFill/>
          <a:ln w="10160">
            <a:solidFill>
              <a:srgbClr val="B9C5D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20" name="Shape 17"/>
          <p:cNvSpPr/>
          <p:nvPr/>
        </p:nvSpPr>
        <p:spPr>
          <a:xfrm>
            <a:off x="4434840" y="4023360"/>
            <a:ext cx="1280160" cy="621792"/>
          </a:xfrm>
          <a:prstGeom prst="line">
            <a:avLst/>
          </a:prstGeom>
          <a:noFill/>
          <a:ln w="10160">
            <a:solidFill>
              <a:srgbClr val="B9C5D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21" name="Shape 18"/>
          <p:cNvSpPr/>
          <p:nvPr/>
        </p:nvSpPr>
        <p:spPr>
          <a:xfrm>
            <a:off x="6583680" y="4023360"/>
            <a:ext cx="0" cy="621792"/>
          </a:xfrm>
          <a:prstGeom prst="line">
            <a:avLst/>
          </a:prstGeom>
          <a:noFill/>
          <a:ln w="10160">
            <a:solidFill>
              <a:srgbClr val="B9C5D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22" name="Shape 19"/>
          <p:cNvSpPr/>
          <p:nvPr/>
        </p:nvSpPr>
        <p:spPr>
          <a:xfrm>
            <a:off x="8732520" y="4023360"/>
            <a:ext cx="0" cy="621792"/>
          </a:xfrm>
          <a:prstGeom prst="line">
            <a:avLst/>
          </a:prstGeom>
          <a:noFill/>
          <a:ln w="10160">
            <a:solidFill>
              <a:srgbClr val="B9C5D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47472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>
                <a:solidFill>
                  <a:srgbClr val="2E86B8"/>
                </a:solidFill>
              </a:rPr>
              <a:t>RISPOSTA ARCHITETTURALE</a:t>
            </a:r>
            <a:endParaRPr lang="en-US" sz="750"/>
          </a:p>
        </p:txBody>
      </p:sp>
      <p:sp>
        <p:nvSpPr>
          <p:cNvPr id="5" name="Text 2"/>
          <p:cNvSpPr/>
          <p:nvPr/>
        </p:nvSpPr>
        <p:spPr>
          <a:xfrm>
            <a:off x="502920" y="868680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>
                <a:solidFill>
                  <a:srgbClr val="111827"/>
                </a:solidFill>
              </a:rPr>
              <a:t>What-if workflow: collaborazione tra contesti</a:t>
            </a:r>
            <a:endParaRPr lang="en-US" sz="2100"/>
          </a:p>
        </p:txBody>
      </p:sp>
      <p:sp>
        <p:nvSpPr>
          <p:cNvPr id="6" name="Text 3"/>
          <p:cNvSpPr/>
          <p:nvPr/>
        </p:nvSpPr>
        <p:spPr>
          <a:xfrm>
            <a:off x="502920" y="13258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>
                <a:solidFill>
                  <a:srgbClr val="545B64"/>
                </a:solidFill>
              </a:rPr>
              <a:t>Mother non inventa fatti: pianifica, delega, correla e valuta.</a:t>
            </a:r>
            <a:endParaRPr lang="en-US" sz="1100"/>
          </a:p>
        </p:txBody>
      </p:sp>
      <p:sp>
        <p:nvSpPr>
          <p:cNvPr id="7" name="Shape 4"/>
          <p:cNvSpPr/>
          <p:nvPr/>
        </p:nvSpPr>
        <p:spPr>
          <a:xfrm>
            <a:off x="685800" y="2651760"/>
            <a:ext cx="132588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758952" y="2697480"/>
            <a:ext cx="117957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40" b="1">
                <a:solidFill>
                  <a:srgbClr val="6C3CF0"/>
                </a:solidFill>
              </a:rPr>
              <a:t>MasterData</a:t>
            </a:r>
            <a:endParaRPr lang="en-US" sz="840"/>
          </a:p>
          <a:p>
            <a:pPr marL="0" indent="0" algn="ctr">
              <a:buNone/>
            </a:pPr>
            <a:r>
              <a:rPr lang="en-US" sz="840" b="1">
                <a:solidFill>
                  <a:srgbClr val="6C3CF0"/>
                </a:solidFill>
              </a:rPr>
              <a:t>resolve product</a:t>
            </a:r>
            <a:endParaRPr lang="en-US" sz="840"/>
          </a:p>
        </p:txBody>
      </p:sp>
      <p:sp>
        <p:nvSpPr>
          <p:cNvPr id="9" name="Shape 6"/>
          <p:cNvSpPr/>
          <p:nvPr/>
        </p:nvSpPr>
        <p:spPr>
          <a:xfrm>
            <a:off x="2011680" y="2944368"/>
            <a:ext cx="822960" cy="0"/>
          </a:xfrm>
          <a:prstGeom prst="line">
            <a:avLst/>
          </a:prstGeom>
          <a:noFill/>
          <a:ln w="11430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0" name="Shape 7"/>
          <p:cNvSpPr/>
          <p:nvPr/>
        </p:nvSpPr>
        <p:spPr>
          <a:xfrm>
            <a:off x="2834640" y="2651760"/>
            <a:ext cx="132588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3970">
            <a:solidFill>
              <a:srgbClr val="129D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8"/>
          <p:cNvSpPr/>
          <p:nvPr/>
        </p:nvSpPr>
        <p:spPr>
          <a:xfrm>
            <a:off x="2907792" y="2697480"/>
            <a:ext cx="117957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40" b="1">
                <a:solidFill>
                  <a:srgbClr val="129D6B"/>
                </a:solidFill>
              </a:rPr>
              <a:t>Sales</a:t>
            </a:r>
            <a:endParaRPr lang="en-US" sz="840"/>
          </a:p>
          <a:p>
            <a:pPr marL="0" indent="0" algn="ctr">
              <a:buNone/>
            </a:pPr>
            <a:r>
              <a:rPr lang="en-US" sz="840" b="1">
                <a:solidFill>
                  <a:srgbClr val="129D6B"/>
                </a:solidFill>
              </a:rPr>
              <a:t>demand signal</a:t>
            </a:r>
            <a:endParaRPr lang="en-US" sz="840"/>
          </a:p>
        </p:txBody>
      </p:sp>
      <p:sp>
        <p:nvSpPr>
          <p:cNvPr id="12" name="Shape 9"/>
          <p:cNvSpPr/>
          <p:nvPr/>
        </p:nvSpPr>
        <p:spPr>
          <a:xfrm>
            <a:off x="4160520" y="2944368"/>
            <a:ext cx="822960" cy="0"/>
          </a:xfrm>
          <a:prstGeom prst="line">
            <a:avLst/>
          </a:prstGeom>
          <a:noFill/>
          <a:ln w="11430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3" name="Shape 10"/>
          <p:cNvSpPr/>
          <p:nvPr/>
        </p:nvSpPr>
        <p:spPr>
          <a:xfrm>
            <a:off x="4983480" y="2651760"/>
            <a:ext cx="132588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3970">
            <a:solidFill>
              <a:srgbClr val="F276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1"/>
          <p:cNvSpPr/>
          <p:nvPr/>
        </p:nvSpPr>
        <p:spPr>
          <a:xfrm>
            <a:off x="5056632" y="2697480"/>
            <a:ext cx="117957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40" b="1">
                <a:solidFill>
                  <a:srgbClr val="F27624"/>
                </a:solidFill>
              </a:rPr>
              <a:t>Warehouse</a:t>
            </a:r>
            <a:endParaRPr lang="en-US" sz="840"/>
          </a:p>
          <a:p>
            <a:pPr marL="0" indent="0" algn="ctr">
              <a:buNone/>
            </a:pPr>
            <a:r>
              <a:rPr lang="en-US" sz="840" b="1">
                <a:solidFill>
                  <a:srgbClr val="F27624"/>
                </a:solidFill>
              </a:rPr>
              <a:t>stock impact</a:t>
            </a:r>
            <a:endParaRPr lang="en-US" sz="840"/>
          </a:p>
        </p:txBody>
      </p:sp>
      <p:sp>
        <p:nvSpPr>
          <p:cNvPr id="15" name="Shape 12"/>
          <p:cNvSpPr/>
          <p:nvPr/>
        </p:nvSpPr>
        <p:spPr>
          <a:xfrm>
            <a:off x="6309360" y="2944368"/>
            <a:ext cx="822960" cy="0"/>
          </a:xfrm>
          <a:prstGeom prst="line">
            <a:avLst/>
          </a:prstGeom>
          <a:noFill/>
          <a:ln w="11430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6" name="Shape 13"/>
          <p:cNvSpPr/>
          <p:nvPr/>
        </p:nvSpPr>
        <p:spPr>
          <a:xfrm>
            <a:off x="7132320" y="2651760"/>
            <a:ext cx="132588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 14"/>
          <p:cNvSpPr/>
          <p:nvPr/>
        </p:nvSpPr>
        <p:spPr>
          <a:xfrm>
            <a:off x="7205472" y="2697480"/>
            <a:ext cx="117957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40" b="1">
                <a:solidFill>
                  <a:srgbClr val="6C3CF0"/>
                </a:solidFill>
              </a:rPr>
              <a:t>Knowledge</a:t>
            </a:r>
            <a:endParaRPr lang="en-US" sz="840"/>
          </a:p>
          <a:p>
            <a:pPr marL="0" indent="0" algn="ctr">
              <a:buNone/>
            </a:pPr>
            <a:r>
              <a:rPr lang="en-US" sz="840" b="1">
                <a:solidFill>
                  <a:srgbClr val="6C3CF0"/>
                </a:solidFill>
              </a:rPr>
              <a:t>policy evidence</a:t>
            </a:r>
            <a:endParaRPr lang="en-US" sz="840"/>
          </a:p>
        </p:txBody>
      </p:sp>
      <p:sp>
        <p:nvSpPr>
          <p:cNvPr id="18" name="Shape 15"/>
          <p:cNvSpPr/>
          <p:nvPr/>
        </p:nvSpPr>
        <p:spPr>
          <a:xfrm>
            <a:off x="8458200" y="2944368"/>
            <a:ext cx="822960" cy="0"/>
          </a:xfrm>
          <a:prstGeom prst="line">
            <a:avLst/>
          </a:prstGeom>
          <a:noFill/>
          <a:ln w="11430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9" name="Shape 16"/>
          <p:cNvSpPr/>
          <p:nvPr/>
        </p:nvSpPr>
        <p:spPr>
          <a:xfrm>
            <a:off x="9281160" y="2651760"/>
            <a:ext cx="132588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397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Text 17"/>
          <p:cNvSpPr/>
          <p:nvPr/>
        </p:nvSpPr>
        <p:spPr>
          <a:xfrm>
            <a:off x="9354312" y="2697480"/>
            <a:ext cx="117957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40" b="1">
                <a:solidFill>
                  <a:srgbClr val="2E86B8"/>
                </a:solidFill>
              </a:rPr>
              <a:t>Evaluation</a:t>
            </a:r>
            <a:endParaRPr lang="en-US" sz="840"/>
          </a:p>
          <a:p>
            <a:pPr marL="0" indent="0" algn="ctr">
              <a:buNone/>
            </a:pPr>
            <a:r>
              <a:rPr lang="en-US" sz="840" b="1">
                <a:solidFill>
                  <a:srgbClr val="2E86B8"/>
                </a:solidFill>
              </a:rPr>
              <a:t>complete enough?</a:t>
            </a:r>
            <a:endParaRPr lang="en-US" sz="840"/>
          </a:p>
        </p:txBody>
      </p:sp>
      <p:sp>
        <p:nvSpPr>
          <p:cNvPr id="21" name="Shape 18"/>
          <p:cNvSpPr/>
          <p:nvPr/>
        </p:nvSpPr>
        <p:spPr>
          <a:xfrm>
            <a:off x="868680" y="5074920"/>
            <a:ext cx="45720" cy="548640"/>
          </a:xfrm>
          <a:prstGeom prst="rect">
            <a:avLst/>
          </a:prstGeom>
          <a:solidFill>
            <a:srgbClr val="2E86B8"/>
          </a:solidFill>
          <a:ln w="1270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Text 19"/>
          <p:cNvSpPr/>
          <p:nvPr/>
        </p:nvSpPr>
        <p:spPr>
          <a:xfrm>
            <a:off x="1033272" y="5074920"/>
            <a:ext cx="66751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Bounded Contexts own truth.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Mother owns coordination.</a:t>
            </a:r>
            <a:endParaRPr lang="en-US" sz="13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5CF7BD-45AE-70D4-CE02-6AD5FFE75810}"/>
              </a:ext>
            </a:extLst>
          </p:cNvPr>
          <p:cNvSpPr txBox="1"/>
          <p:nvPr/>
        </p:nvSpPr>
        <p:spPr>
          <a:xfrm>
            <a:off x="8298162" y="4852592"/>
            <a:ext cx="2925479" cy="369332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Qui </a:t>
            </a:r>
            <a:r>
              <a:rPr lang="en-US" err="1"/>
              <a:t>switchamo</a:t>
            </a:r>
            <a:r>
              <a:rPr lang="en-US"/>
              <a:t> branch </a:t>
            </a:r>
            <a:endParaRPr lang="en-US" err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868680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>
                <a:solidFill>
                  <a:srgbClr val="111827"/>
                </a:solidFill>
              </a:rPr>
              <a:t>“Ha funzionato” non è abbastanza</a:t>
            </a:r>
            <a:endParaRPr lang="en-US" sz="2100"/>
          </a:p>
        </p:txBody>
      </p:sp>
      <p:sp>
        <p:nvSpPr>
          <p:cNvPr id="6" name="Text 3"/>
          <p:cNvSpPr/>
          <p:nvPr/>
        </p:nvSpPr>
        <p:spPr>
          <a:xfrm>
            <a:off x="502920" y="1325880"/>
            <a:ext cx="9875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>
                <a:solidFill>
                  <a:srgbClr val="545B64"/>
                </a:solidFill>
              </a:rPr>
              <a:t>In un sistema agentico dobbiamo osservare sia l’infrastruttura sia il ragionamento.</a:t>
            </a:r>
            <a:endParaRPr lang="en-US" sz="1100"/>
          </a:p>
        </p:txBody>
      </p:sp>
      <p:sp>
        <p:nvSpPr>
          <p:cNvPr id="7" name="Shape 4"/>
          <p:cNvSpPr/>
          <p:nvPr/>
        </p:nvSpPr>
        <p:spPr>
          <a:xfrm>
            <a:off x="1234440" y="2395728"/>
            <a:ext cx="3017520" cy="1234440"/>
          </a:xfrm>
          <a:prstGeom prst="roundRect">
            <a:avLst>
              <a:gd name="adj" fmla="val 3704"/>
            </a:avLst>
          </a:prstGeom>
          <a:solidFill>
            <a:srgbClr val="EEF6FF"/>
          </a:solidFill>
          <a:ln w="1397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1307592" y="2441448"/>
            <a:ext cx="287121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>
                <a:solidFill>
                  <a:srgbClr val="124B73"/>
                </a:solidFill>
              </a:rPr>
              <a:t>Technical observability</a:t>
            </a:r>
            <a:endParaRPr lang="en-US" sz="1000"/>
          </a:p>
          <a:p>
            <a:pPr marL="0" indent="0" algn="ctr">
              <a:buNone/>
            </a:pPr>
            <a:endParaRPr lang="en-US" sz="1000"/>
          </a:p>
          <a:p>
            <a:pPr marL="0" indent="0" algn="ctr">
              <a:buNone/>
            </a:pPr>
            <a:r>
              <a:rPr lang="en-US" sz="1000" b="1">
                <a:solidFill>
                  <a:srgbClr val="124B73"/>
                </a:solidFill>
              </a:rPr>
              <a:t>What happened?</a:t>
            </a:r>
            <a:endParaRPr lang="en-US" sz="1000"/>
          </a:p>
          <a:p>
            <a:pPr marL="0" indent="0" algn="ctr">
              <a:buNone/>
            </a:pPr>
            <a:r>
              <a:rPr lang="en-US" sz="1000" b="1">
                <a:solidFill>
                  <a:srgbClr val="124B73"/>
                </a:solidFill>
              </a:rPr>
              <a:t>HTTP · SQL · MCP · model call · latency · errors</a:t>
            </a:r>
            <a:endParaRPr lang="en-US" sz="1000"/>
          </a:p>
        </p:txBody>
      </p:sp>
      <p:sp>
        <p:nvSpPr>
          <p:cNvPr id="9" name="Shape 6"/>
          <p:cNvSpPr/>
          <p:nvPr/>
        </p:nvSpPr>
        <p:spPr>
          <a:xfrm>
            <a:off x="6035040" y="2395728"/>
            <a:ext cx="3383280" cy="1234440"/>
          </a:xfrm>
          <a:prstGeom prst="roundRect">
            <a:avLst>
              <a:gd name="adj" fmla="val 3704"/>
            </a:avLst>
          </a:prstGeom>
          <a:solidFill>
            <a:srgbClr val="F6F0FF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6108192" y="2441448"/>
            <a:ext cx="323697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>
                <a:solidFill>
                  <a:srgbClr val="6C3CF0"/>
                </a:solidFill>
              </a:rPr>
              <a:t>Semantic observability</a:t>
            </a:r>
            <a:endParaRPr lang="en-US" sz="1000"/>
          </a:p>
          <a:p>
            <a:pPr marL="0" indent="0" algn="ctr">
              <a:buNone/>
            </a:pPr>
            <a:endParaRPr lang="en-US" sz="1000"/>
          </a:p>
          <a:p>
            <a:pPr marL="0" indent="0" algn="ctr">
              <a:buNone/>
            </a:pPr>
            <a:r>
              <a:rPr lang="en-US" sz="1000" b="1">
                <a:solidFill>
                  <a:srgbClr val="6C3CF0"/>
                </a:solidFill>
              </a:rPr>
              <a:t>Why did it happen?</a:t>
            </a:r>
            <a:endParaRPr lang="en-US" sz="1000"/>
          </a:p>
          <a:p>
            <a:pPr marL="0" indent="0" algn="ctr">
              <a:buNone/>
            </a:pPr>
            <a:r>
              <a:rPr lang="en-US" sz="1000" b="1">
                <a:solidFill>
                  <a:srgbClr val="6C3CF0"/>
                </a:solidFill>
              </a:rPr>
              <a:t>AgentRun · workflow · capability · handoff · outcome</a:t>
            </a:r>
            <a:endParaRPr lang="en-US" sz="1000"/>
          </a:p>
        </p:txBody>
      </p:sp>
      <p:sp>
        <p:nvSpPr>
          <p:cNvPr id="11" name="Shape 8"/>
          <p:cNvSpPr/>
          <p:nvPr/>
        </p:nvSpPr>
        <p:spPr>
          <a:xfrm>
            <a:off x="868680" y="5074920"/>
            <a:ext cx="45720" cy="548640"/>
          </a:xfrm>
          <a:prstGeom prst="rect">
            <a:avLst/>
          </a:prstGeom>
          <a:solidFill>
            <a:srgbClr val="6C3CF0"/>
          </a:solidFill>
          <a:ln w="1270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9"/>
          <p:cNvSpPr/>
          <p:nvPr/>
        </p:nvSpPr>
        <p:spPr>
          <a:xfrm>
            <a:off x="1033272" y="5074920"/>
            <a:ext cx="539496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Non osserviamo solo servizi.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Osserviamo decisioni.</a:t>
            </a:r>
            <a:endParaRPr lang="en-US" sz="13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868680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>
                <a:solidFill>
                  <a:srgbClr val="111827"/>
                </a:solidFill>
              </a:rPr>
              <a:t>Evaluation: abbiamo abbastanza evidenza?</a:t>
            </a:r>
            <a:endParaRPr lang="en-US" sz="2100"/>
          </a:p>
        </p:txBody>
      </p:sp>
      <p:sp>
        <p:nvSpPr>
          <p:cNvPr id="6" name="Text 3"/>
          <p:cNvSpPr/>
          <p:nvPr/>
        </p:nvSpPr>
        <p:spPr>
          <a:xfrm>
            <a:off x="502920" y="132588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>
                <a:solidFill>
                  <a:srgbClr val="545B64"/>
                </a:solidFill>
              </a:rPr>
              <a:t>La domanda non è solo “quali agenti hanno risposto?”, ma “il workflow è completo abbastanza da fidarci?”.</a:t>
            </a:r>
            <a:endParaRPr lang="en-US" sz="1100"/>
          </a:p>
        </p:txBody>
      </p:sp>
      <p:sp>
        <p:nvSpPr>
          <p:cNvPr id="7" name="Shape 4"/>
          <p:cNvSpPr/>
          <p:nvPr/>
        </p:nvSpPr>
        <p:spPr>
          <a:xfrm>
            <a:off x="1097280" y="2743200"/>
            <a:ext cx="347472" cy="292608"/>
          </a:xfrm>
          <a:prstGeom prst="roundRect">
            <a:avLst>
              <a:gd name="adj" fmla="val 18750"/>
            </a:avLst>
          </a:prstGeom>
          <a:solidFill>
            <a:srgbClr val="6C3CF0"/>
          </a:solidFill>
          <a:ln w="1270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1097280" y="2761488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✓</a:t>
            </a:r>
            <a:endParaRPr lang="en-US" sz="1100"/>
          </a:p>
        </p:txBody>
      </p:sp>
      <p:sp>
        <p:nvSpPr>
          <p:cNvPr id="9" name="Text 6"/>
          <p:cNvSpPr/>
          <p:nvPr/>
        </p:nvSpPr>
        <p:spPr>
          <a:xfrm>
            <a:off x="1536192" y="2775204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>
                <a:solidFill>
                  <a:srgbClr val="111827"/>
                </a:solidFill>
              </a:rPr>
              <a:t>Prodotto risolto</a:t>
            </a:r>
            <a:endParaRPr lang="en-US" sz="800"/>
          </a:p>
        </p:txBody>
      </p:sp>
      <p:sp>
        <p:nvSpPr>
          <p:cNvPr id="10" name="Shape 7"/>
          <p:cNvSpPr/>
          <p:nvPr/>
        </p:nvSpPr>
        <p:spPr>
          <a:xfrm>
            <a:off x="2971800" y="2743200"/>
            <a:ext cx="347472" cy="292608"/>
          </a:xfrm>
          <a:prstGeom prst="roundRect">
            <a:avLst>
              <a:gd name="adj" fmla="val 18750"/>
            </a:avLst>
          </a:prstGeom>
          <a:solidFill>
            <a:srgbClr val="129D6B"/>
          </a:solidFill>
          <a:ln w="12700">
            <a:solidFill>
              <a:srgbClr val="129D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8"/>
          <p:cNvSpPr/>
          <p:nvPr/>
        </p:nvSpPr>
        <p:spPr>
          <a:xfrm>
            <a:off x="2971800" y="2761488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✓</a:t>
            </a:r>
            <a:endParaRPr lang="en-US" sz="1100"/>
          </a:p>
        </p:txBody>
      </p:sp>
      <p:sp>
        <p:nvSpPr>
          <p:cNvPr id="12" name="Text 9"/>
          <p:cNvSpPr/>
          <p:nvPr/>
        </p:nvSpPr>
        <p:spPr>
          <a:xfrm>
            <a:off x="3410712" y="2775204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>
                <a:solidFill>
                  <a:srgbClr val="111827"/>
                </a:solidFill>
              </a:rPr>
              <a:t>Sales evidence</a:t>
            </a:r>
            <a:endParaRPr lang="en-US" sz="800"/>
          </a:p>
        </p:txBody>
      </p:sp>
      <p:sp>
        <p:nvSpPr>
          <p:cNvPr id="13" name="Shape 10"/>
          <p:cNvSpPr/>
          <p:nvPr/>
        </p:nvSpPr>
        <p:spPr>
          <a:xfrm>
            <a:off x="4846320" y="2743200"/>
            <a:ext cx="347472" cy="292608"/>
          </a:xfrm>
          <a:prstGeom prst="roundRect">
            <a:avLst>
              <a:gd name="adj" fmla="val 18750"/>
            </a:avLst>
          </a:prstGeom>
          <a:solidFill>
            <a:srgbClr val="F27624"/>
          </a:solidFill>
          <a:ln w="12700">
            <a:solidFill>
              <a:srgbClr val="F276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1"/>
          <p:cNvSpPr/>
          <p:nvPr/>
        </p:nvSpPr>
        <p:spPr>
          <a:xfrm>
            <a:off x="4846320" y="2761488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✓</a:t>
            </a:r>
            <a:endParaRPr lang="en-US" sz="1100"/>
          </a:p>
        </p:txBody>
      </p:sp>
      <p:sp>
        <p:nvSpPr>
          <p:cNvPr id="15" name="Text 12"/>
          <p:cNvSpPr/>
          <p:nvPr/>
        </p:nvSpPr>
        <p:spPr>
          <a:xfrm>
            <a:off x="5285232" y="2775204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>
                <a:solidFill>
                  <a:srgbClr val="111827"/>
                </a:solidFill>
              </a:rPr>
              <a:t>Warehouse evidence</a:t>
            </a:r>
            <a:endParaRPr lang="en-US" sz="800"/>
          </a:p>
        </p:txBody>
      </p:sp>
      <p:sp>
        <p:nvSpPr>
          <p:cNvPr id="16" name="Shape 13"/>
          <p:cNvSpPr/>
          <p:nvPr/>
        </p:nvSpPr>
        <p:spPr>
          <a:xfrm>
            <a:off x="6720840" y="2743200"/>
            <a:ext cx="347472" cy="292608"/>
          </a:xfrm>
          <a:prstGeom prst="roundRect">
            <a:avLst>
              <a:gd name="adj" fmla="val 18750"/>
            </a:avLst>
          </a:prstGeom>
          <a:solidFill>
            <a:srgbClr val="6C3CF0"/>
          </a:solidFill>
          <a:ln w="1270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 14"/>
          <p:cNvSpPr/>
          <p:nvPr/>
        </p:nvSpPr>
        <p:spPr>
          <a:xfrm>
            <a:off x="6720840" y="2761488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✓</a:t>
            </a:r>
            <a:endParaRPr lang="en-US" sz="1100"/>
          </a:p>
        </p:txBody>
      </p:sp>
      <p:sp>
        <p:nvSpPr>
          <p:cNvPr id="18" name="Text 15"/>
          <p:cNvSpPr/>
          <p:nvPr/>
        </p:nvSpPr>
        <p:spPr>
          <a:xfrm>
            <a:off x="7159752" y="2775204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>
                <a:solidFill>
                  <a:srgbClr val="111827"/>
                </a:solidFill>
              </a:rPr>
              <a:t>Knowledge evidence</a:t>
            </a:r>
            <a:endParaRPr lang="en-US" sz="800"/>
          </a:p>
        </p:txBody>
      </p:sp>
      <p:sp>
        <p:nvSpPr>
          <p:cNvPr id="19" name="Shape 16"/>
          <p:cNvSpPr/>
          <p:nvPr/>
        </p:nvSpPr>
        <p:spPr>
          <a:xfrm>
            <a:off x="8595360" y="2743200"/>
            <a:ext cx="347472" cy="292608"/>
          </a:xfrm>
          <a:prstGeom prst="roundRect">
            <a:avLst>
              <a:gd name="adj" fmla="val 18750"/>
            </a:avLst>
          </a:prstGeom>
          <a:solidFill>
            <a:srgbClr val="2E86B8"/>
          </a:solidFill>
          <a:ln w="1270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Text 17"/>
          <p:cNvSpPr/>
          <p:nvPr/>
        </p:nvSpPr>
        <p:spPr>
          <a:xfrm>
            <a:off x="8595360" y="2761488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✓</a:t>
            </a:r>
            <a:endParaRPr lang="en-US" sz="1100"/>
          </a:p>
        </p:txBody>
      </p:sp>
      <p:sp>
        <p:nvSpPr>
          <p:cNvPr id="21" name="Text 18"/>
          <p:cNvSpPr/>
          <p:nvPr/>
        </p:nvSpPr>
        <p:spPr>
          <a:xfrm>
            <a:off x="9034272" y="2775204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>
                <a:solidFill>
                  <a:srgbClr val="111827"/>
                </a:solidFill>
              </a:rPr>
              <a:t>Outcome</a:t>
            </a:r>
            <a:endParaRPr lang="en-US" sz="800"/>
          </a:p>
        </p:txBody>
      </p:sp>
      <p:sp>
        <p:nvSpPr>
          <p:cNvPr id="22" name="Shape 19"/>
          <p:cNvSpPr/>
          <p:nvPr/>
        </p:nvSpPr>
        <p:spPr>
          <a:xfrm>
            <a:off x="914400" y="4892040"/>
            <a:ext cx="45720" cy="594360"/>
          </a:xfrm>
          <a:prstGeom prst="rect">
            <a:avLst/>
          </a:prstGeom>
          <a:solidFill>
            <a:srgbClr val="129D6B"/>
          </a:solidFill>
          <a:ln w="12700">
            <a:solidFill>
              <a:srgbClr val="129D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Text 20"/>
          <p:cNvSpPr/>
          <p:nvPr/>
        </p:nvSpPr>
        <p:spPr>
          <a:xfrm>
            <a:off x="1078992" y="4892040"/>
            <a:ext cx="850392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Observability tells us what the system did.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Evaluation tells us whether what it did was enough.</a:t>
            </a:r>
            <a:endParaRPr lang="en-US" sz="13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868680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>
                <a:solidFill>
                  <a:srgbClr val="111827"/>
                </a:solidFill>
              </a:rPr>
              <a:t>Il sistema finale: intelligence flow</a:t>
            </a:r>
            <a:endParaRPr lang="en-US" sz="2100"/>
          </a:p>
        </p:txBody>
      </p:sp>
      <p:sp>
        <p:nvSpPr>
          <p:cNvPr id="6" name="Text 3"/>
          <p:cNvSpPr/>
          <p:nvPr/>
        </p:nvSpPr>
        <p:spPr>
          <a:xfrm>
            <a:off x="502920" y="132588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>
                <a:solidFill>
                  <a:srgbClr val="545B64"/>
                </a:solidFill>
              </a:rPr>
              <a:t>Non un agente centrale che sa tutto, ma un flusso coordinato tra contesti, agenti e conoscenza.</a:t>
            </a:r>
            <a:endParaRPr lang="en-US" sz="1100"/>
          </a:p>
        </p:txBody>
      </p:sp>
      <p:sp>
        <p:nvSpPr>
          <p:cNvPr id="7" name="Shape 4"/>
          <p:cNvSpPr/>
          <p:nvPr/>
        </p:nvSpPr>
        <p:spPr>
          <a:xfrm>
            <a:off x="914400" y="2926080"/>
            <a:ext cx="109728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3970">
            <a:solidFill>
              <a:srgbClr val="D8DE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987552" y="2971800"/>
            <a:ext cx="95097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>
                <a:solidFill>
                  <a:srgbClr val="111827"/>
                </a:solidFill>
              </a:rPr>
              <a:t>User</a:t>
            </a:r>
            <a:endParaRPr lang="en-US" sz="900"/>
          </a:p>
        </p:txBody>
      </p:sp>
      <p:sp>
        <p:nvSpPr>
          <p:cNvPr id="9" name="Shape 6"/>
          <p:cNvSpPr/>
          <p:nvPr/>
        </p:nvSpPr>
        <p:spPr>
          <a:xfrm>
            <a:off x="2011680" y="3209544"/>
            <a:ext cx="914400" cy="0"/>
          </a:xfrm>
          <a:prstGeom prst="line">
            <a:avLst/>
          </a:prstGeom>
          <a:noFill/>
          <a:ln w="11430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0" name="Shape 7"/>
          <p:cNvSpPr/>
          <p:nvPr/>
        </p:nvSpPr>
        <p:spPr>
          <a:xfrm>
            <a:off x="2926080" y="2926080"/>
            <a:ext cx="137160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397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8"/>
          <p:cNvSpPr/>
          <p:nvPr/>
        </p:nvSpPr>
        <p:spPr>
          <a:xfrm>
            <a:off x="2999232" y="2971800"/>
            <a:ext cx="122529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>
                <a:solidFill>
                  <a:srgbClr val="2E86B8"/>
                </a:solidFill>
              </a:rPr>
              <a:t>Mother</a:t>
            </a:r>
            <a:endParaRPr lang="en-US" sz="900"/>
          </a:p>
          <a:p>
            <a:pPr marL="0" indent="0" algn="ctr">
              <a:buNone/>
            </a:pPr>
            <a:r>
              <a:rPr lang="en-US" sz="900" b="1">
                <a:solidFill>
                  <a:srgbClr val="2E86B8"/>
                </a:solidFill>
              </a:rPr>
              <a:t>Coordinator</a:t>
            </a:r>
            <a:endParaRPr lang="en-US" sz="900"/>
          </a:p>
        </p:txBody>
      </p:sp>
      <p:sp>
        <p:nvSpPr>
          <p:cNvPr id="12" name="Shape 9"/>
          <p:cNvSpPr/>
          <p:nvPr/>
        </p:nvSpPr>
        <p:spPr>
          <a:xfrm>
            <a:off x="4297680" y="3209544"/>
            <a:ext cx="868680" cy="0"/>
          </a:xfrm>
          <a:prstGeom prst="line">
            <a:avLst/>
          </a:prstGeom>
          <a:noFill/>
          <a:ln w="11430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3" name="Shape 10"/>
          <p:cNvSpPr/>
          <p:nvPr/>
        </p:nvSpPr>
        <p:spPr>
          <a:xfrm>
            <a:off x="5166360" y="2926080"/>
            <a:ext cx="109728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3970">
            <a:solidFill>
              <a:srgbClr val="D8DE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1"/>
          <p:cNvSpPr/>
          <p:nvPr/>
        </p:nvSpPr>
        <p:spPr>
          <a:xfrm>
            <a:off x="5239512" y="2971800"/>
            <a:ext cx="95097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>
                <a:solidFill>
                  <a:srgbClr val="111827"/>
                </a:solidFill>
              </a:rPr>
              <a:t>Agents +</a:t>
            </a:r>
            <a:endParaRPr lang="en-US" sz="900"/>
          </a:p>
          <a:p>
            <a:pPr marL="0" indent="0" algn="ctr">
              <a:buNone/>
            </a:pPr>
            <a:r>
              <a:rPr lang="en-US" sz="900" b="1">
                <a:solidFill>
                  <a:srgbClr val="111827"/>
                </a:solidFill>
              </a:rPr>
              <a:t>Capabilities</a:t>
            </a:r>
            <a:endParaRPr lang="en-US" sz="900"/>
          </a:p>
        </p:txBody>
      </p:sp>
      <p:sp>
        <p:nvSpPr>
          <p:cNvPr id="15" name="Shape 12"/>
          <p:cNvSpPr/>
          <p:nvPr/>
        </p:nvSpPr>
        <p:spPr>
          <a:xfrm>
            <a:off x="7863840" y="2331720"/>
            <a:ext cx="1554480" cy="50292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3970">
            <a:solidFill>
              <a:srgbClr val="129D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3"/>
          <p:cNvSpPr/>
          <p:nvPr/>
        </p:nvSpPr>
        <p:spPr>
          <a:xfrm>
            <a:off x="7936992" y="2377440"/>
            <a:ext cx="14081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>
                <a:solidFill>
                  <a:srgbClr val="129D6B"/>
                </a:solidFill>
              </a:rPr>
              <a:t>Operational</a:t>
            </a:r>
            <a:endParaRPr lang="en-US" sz="850"/>
          </a:p>
          <a:p>
            <a:pPr marL="0" indent="0" algn="ctr">
              <a:buNone/>
            </a:pPr>
            <a:r>
              <a:rPr lang="en-US" sz="850" b="1">
                <a:solidFill>
                  <a:srgbClr val="129D6B"/>
                </a:solidFill>
              </a:rPr>
              <a:t>truth</a:t>
            </a:r>
            <a:endParaRPr lang="en-US" sz="850"/>
          </a:p>
        </p:txBody>
      </p:sp>
      <p:sp>
        <p:nvSpPr>
          <p:cNvPr id="17" name="Shape 14"/>
          <p:cNvSpPr/>
          <p:nvPr/>
        </p:nvSpPr>
        <p:spPr>
          <a:xfrm>
            <a:off x="6263640" y="3209544"/>
            <a:ext cx="1600200" cy="0"/>
          </a:xfrm>
          <a:prstGeom prst="line">
            <a:avLst/>
          </a:prstGeom>
          <a:noFill/>
          <a:ln w="10160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8" name="Shape 15"/>
          <p:cNvSpPr/>
          <p:nvPr/>
        </p:nvSpPr>
        <p:spPr>
          <a:xfrm>
            <a:off x="7863840" y="3063240"/>
            <a:ext cx="1554480" cy="50292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3970">
            <a:solidFill>
              <a:srgbClr val="F276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Text 16"/>
          <p:cNvSpPr/>
          <p:nvPr/>
        </p:nvSpPr>
        <p:spPr>
          <a:xfrm>
            <a:off x="7936992" y="3108960"/>
            <a:ext cx="14081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>
                <a:solidFill>
                  <a:srgbClr val="F27624"/>
                </a:solidFill>
              </a:rPr>
              <a:t>Documented</a:t>
            </a:r>
            <a:endParaRPr lang="en-US" sz="850"/>
          </a:p>
          <a:p>
            <a:pPr marL="0" indent="0" algn="ctr">
              <a:buNone/>
            </a:pPr>
            <a:r>
              <a:rPr lang="en-US" sz="850" b="1">
                <a:solidFill>
                  <a:srgbClr val="F27624"/>
                </a:solidFill>
              </a:rPr>
              <a:t>knowledge</a:t>
            </a:r>
            <a:endParaRPr lang="en-US" sz="850"/>
          </a:p>
        </p:txBody>
      </p:sp>
      <p:sp>
        <p:nvSpPr>
          <p:cNvPr id="20" name="Shape 17"/>
          <p:cNvSpPr/>
          <p:nvPr/>
        </p:nvSpPr>
        <p:spPr>
          <a:xfrm>
            <a:off x="6263640" y="3209544"/>
            <a:ext cx="1600200" cy="100584"/>
          </a:xfrm>
          <a:prstGeom prst="line">
            <a:avLst/>
          </a:prstGeom>
          <a:noFill/>
          <a:ln w="10160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21" name="Shape 18"/>
          <p:cNvSpPr/>
          <p:nvPr/>
        </p:nvSpPr>
        <p:spPr>
          <a:xfrm>
            <a:off x="7863840" y="3794760"/>
            <a:ext cx="1554480" cy="50292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Text 19"/>
          <p:cNvSpPr/>
          <p:nvPr/>
        </p:nvSpPr>
        <p:spPr>
          <a:xfrm>
            <a:off x="7936992" y="3840480"/>
            <a:ext cx="14081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>
                <a:solidFill>
                  <a:srgbClr val="6C3CF0"/>
                </a:solidFill>
              </a:rPr>
              <a:t>Derived</a:t>
            </a:r>
            <a:endParaRPr lang="en-US" sz="850"/>
          </a:p>
          <a:p>
            <a:pPr marL="0" indent="0" algn="ctr">
              <a:buNone/>
            </a:pPr>
            <a:r>
              <a:rPr lang="en-US" sz="850" b="1">
                <a:solidFill>
                  <a:srgbClr val="6C3CF0"/>
                </a:solidFill>
              </a:rPr>
              <a:t>knowledge</a:t>
            </a:r>
            <a:endParaRPr lang="en-US" sz="850"/>
          </a:p>
        </p:txBody>
      </p:sp>
      <p:sp>
        <p:nvSpPr>
          <p:cNvPr id="23" name="Shape 20"/>
          <p:cNvSpPr/>
          <p:nvPr/>
        </p:nvSpPr>
        <p:spPr>
          <a:xfrm>
            <a:off x="6263640" y="3209544"/>
            <a:ext cx="1600200" cy="832104"/>
          </a:xfrm>
          <a:prstGeom prst="line">
            <a:avLst/>
          </a:prstGeom>
          <a:noFill/>
          <a:ln w="10160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24" name="Shape 21"/>
          <p:cNvSpPr/>
          <p:nvPr/>
        </p:nvSpPr>
        <p:spPr>
          <a:xfrm>
            <a:off x="868680" y="5074920"/>
            <a:ext cx="45720" cy="548640"/>
          </a:xfrm>
          <a:prstGeom prst="rect">
            <a:avLst/>
          </a:prstGeom>
          <a:solidFill>
            <a:srgbClr val="2E86B8"/>
          </a:solidFill>
          <a:ln w="1270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2"/>
          <p:cNvSpPr/>
          <p:nvPr/>
        </p:nvSpPr>
        <p:spPr>
          <a:xfrm>
            <a:off x="1033272" y="5074920"/>
            <a:ext cx="52120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Ok. Enough diagrams.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Let’s see what we actually built.</a:t>
            </a:r>
            <a:endParaRPr lang="en-US" sz="13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868680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>
                <a:solidFill>
                  <a:srgbClr val="111827"/>
                </a:solidFill>
              </a:rPr>
              <a:t>Show me the system</a:t>
            </a:r>
            <a:endParaRPr lang="en-US" sz="2100"/>
          </a:p>
        </p:txBody>
      </p:sp>
      <p:sp>
        <p:nvSpPr>
          <p:cNvPr id="6" name="Text 3"/>
          <p:cNvSpPr/>
          <p:nvPr/>
        </p:nvSpPr>
        <p:spPr>
          <a:xfrm>
            <a:off x="502920" y="13258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>
                <a:solidFill>
                  <a:srgbClr val="545B64"/>
                </a:solidFill>
              </a:rPr>
              <a:t>Un tour mirato: solo i punti in cui le decisioni architetturali diventano codice.</a:t>
            </a:r>
            <a:endParaRPr lang="en-US" sz="1100"/>
          </a:p>
        </p:txBody>
      </p:sp>
      <p:sp>
        <p:nvSpPr>
          <p:cNvPr id="7" name="Shape 4"/>
          <p:cNvSpPr/>
          <p:nvPr/>
        </p:nvSpPr>
        <p:spPr>
          <a:xfrm>
            <a:off x="685800" y="2194560"/>
            <a:ext cx="365760" cy="347472"/>
          </a:xfrm>
          <a:prstGeom prst="roundRect">
            <a:avLst>
              <a:gd name="adj" fmla="val 13158"/>
            </a:avLst>
          </a:prstGeom>
          <a:solidFill>
            <a:srgbClr val="2E86B8"/>
          </a:solidFill>
          <a:ln w="1397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758952" y="2240280"/>
            <a:ext cx="219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1</a:t>
            </a:r>
            <a:endParaRPr lang="en-US" sz="800"/>
          </a:p>
        </p:txBody>
      </p:sp>
      <p:sp>
        <p:nvSpPr>
          <p:cNvPr id="9" name="Text 6"/>
          <p:cNvSpPr/>
          <p:nvPr/>
        </p:nvSpPr>
        <p:spPr>
          <a:xfrm>
            <a:off x="1188720" y="217627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b="1">
                <a:solidFill>
                  <a:srgbClr val="111827"/>
                </a:solidFill>
              </a:rPr>
              <a:t>Bounded Contexts</a:t>
            </a:r>
            <a:endParaRPr lang="en-US" sz="950"/>
          </a:p>
        </p:txBody>
      </p:sp>
      <p:sp>
        <p:nvSpPr>
          <p:cNvPr id="10" name="Text 7"/>
          <p:cNvSpPr/>
          <p:nvPr/>
        </p:nvSpPr>
        <p:spPr>
          <a:xfrm>
            <a:off x="1188720" y="2606040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>
                <a:solidFill>
                  <a:srgbClr val="545B64"/>
                </a:solidFill>
              </a:rPr>
              <a:t>Sales · Warehouse</a:t>
            </a:r>
            <a:endParaRPr lang="en-US" sz="750"/>
          </a:p>
          <a:p>
            <a:pPr marL="0" indent="0">
              <a:buNone/>
            </a:pPr>
            <a:r>
              <a:rPr lang="en-US" sz="750">
                <a:solidFill>
                  <a:srgbClr val="545B64"/>
                </a:solidFill>
              </a:rPr>
              <a:t>MasterData · Knowledge</a:t>
            </a:r>
            <a:endParaRPr lang="en-US" sz="750"/>
          </a:p>
          <a:p>
            <a:pPr marL="0" indent="0">
              <a:buNone/>
            </a:pPr>
            <a:r>
              <a:rPr lang="en-US" sz="750">
                <a:solidFill>
                  <a:srgbClr val="545B64"/>
                </a:solidFill>
              </a:rPr>
              <a:t>con MCP Server separati</a:t>
            </a:r>
            <a:endParaRPr lang="en-US" sz="750"/>
          </a:p>
        </p:txBody>
      </p:sp>
      <p:sp>
        <p:nvSpPr>
          <p:cNvPr id="11" name="Shape 8"/>
          <p:cNvSpPr/>
          <p:nvPr/>
        </p:nvSpPr>
        <p:spPr>
          <a:xfrm>
            <a:off x="3474720" y="2194560"/>
            <a:ext cx="365760" cy="347472"/>
          </a:xfrm>
          <a:prstGeom prst="roundRect">
            <a:avLst>
              <a:gd name="adj" fmla="val 13158"/>
            </a:avLst>
          </a:prstGeom>
          <a:solidFill>
            <a:srgbClr val="6C3CF0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9"/>
          <p:cNvSpPr/>
          <p:nvPr/>
        </p:nvSpPr>
        <p:spPr>
          <a:xfrm>
            <a:off x="3547872" y="2240280"/>
            <a:ext cx="219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2</a:t>
            </a:r>
            <a:endParaRPr lang="en-US" sz="800"/>
          </a:p>
        </p:txBody>
      </p:sp>
      <p:sp>
        <p:nvSpPr>
          <p:cNvPr id="13" name="Text 10"/>
          <p:cNvSpPr/>
          <p:nvPr/>
        </p:nvSpPr>
        <p:spPr>
          <a:xfrm>
            <a:off x="3977640" y="217627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b="1">
                <a:solidFill>
                  <a:srgbClr val="111827"/>
                </a:solidFill>
              </a:rPr>
              <a:t>KnowledgeTools</a:t>
            </a:r>
            <a:endParaRPr lang="en-US" sz="950"/>
          </a:p>
        </p:txBody>
      </p:sp>
      <p:sp>
        <p:nvSpPr>
          <p:cNvPr id="14" name="Text 11"/>
          <p:cNvSpPr/>
          <p:nvPr/>
        </p:nvSpPr>
        <p:spPr>
          <a:xfrm>
            <a:off x="3977640" y="2606040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>
                <a:solidFill>
                  <a:srgbClr val="545B64"/>
                </a:solidFill>
              </a:rPr>
              <a:t>search_knowledge_base</a:t>
            </a:r>
            <a:endParaRPr lang="en-US" sz="750"/>
          </a:p>
          <a:p>
            <a:pPr marL="0" indent="0">
              <a:buNone/>
            </a:pPr>
            <a:r>
              <a:rPr lang="en-US" sz="750">
                <a:solidFill>
                  <a:srgbClr val="545B64"/>
                </a:solidFill>
              </a:rPr>
              <a:t>query_wiki</a:t>
            </a:r>
            <a:endParaRPr lang="en-US" sz="750"/>
          </a:p>
          <a:p>
            <a:pPr marL="0" indent="0">
              <a:buNone/>
            </a:pPr>
            <a:r>
              <a:rPr lang="en-US" sz="750">
                <a:solidFill>
                  <a:srgbClr val="545B64"/>
                </a:solidFill>
              </a:rPr>
              <a:t>get_wiki_page</a:t>
            </a:r>
            <a:endParaRPr lang="en-US" sz="750"/>
          </a:p>
          <a:p>
            <a:pPr marL="0" indent="0">
              <a:buNone/>
            </a:pPr>
            <a:r>
              <a:rPr lang="en-US" sz="750">
                <a:solidFill>
                  <a:srgbClr val="545B64"/>
                </a:solidFill>
              </a:rPr>
              <a:t>get_wiki_page_evidence</a:t>
            </a:r>
            <a:endParaRPr lang="en-US" sz="750"/>
          </a:p>
        </p:txBody>
      </p:sp>
      <p:sp>
        <p:nvSpPr>
          <p:cNvPr id="15" name="Shape 12"/>
          <p:cNvSpPr/>
          <p:nvPr/>
        </p:nvSpPr>
        <p:spPr>
          <a:xfrm>
            <a:off x="6263640" y="2194560"/>
            <a:ext cx="365760" cy="347472"/>
          </a:xfrm>
          <a:prstGeom prst="roundRect">
            <a:avLst>
              <a:gd name="adj" fmla="val 13158"/>
            </a:avLst>
          </a:prstGeom>
          <a:solidFill>
            <a:srgbClr val="129D6B"/>
          </a:solidFill>
          <a:ln w="13970">
            <a:solidFill>
              <a:srgbClr val="129D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3"/>
          <p:cNvSpPr/>
          <p:nvPr/>
        </p:nvSpPr>
        <p:spPr>
          <a:xfrm>
            <a:off x="6336792" y="2240280"/>
            <a:ext cx="219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3</a:t>
            </a:r>
            <a:endParaRPr lang="en-US" sz="800"/>
          </a:p>
        </p:txBody>
      </p:sp>
      <p:sp>
        <p:nvSpPr>
          <p:cNvPr id="17" name="Text 14"/>
          <p:cNvSpPr/>
          <p:nvPr/>
        </p:nvSpPr>
        <p:spPr>
          <a:xfrm>
            <a:off x="6766560" y="217627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b="1">
                <a:solidFill>
                  <a:srgbClr val="111827"/>
                </a:solidFill>
              </a:rPr>
              <a:t>Knowledge Agent</a:t>
            </a:r>
            <a:endParaRPr lang="en-US" sz="950"/>
          </a:p>
        </p:txBody>
      </p:sp>
      <p:sp>
        <p:nvSpPr>
          <p:cNvPr id="18" name="Text 15"/>
          <p:cNvSpPr/>
          <p:nvPr/>
        </p:nvSpPr>
        <p:spPr>
          <a:xfrm>
            <a:off x="6766560" y="2606040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>
                <a:solidFill>
                  <a:srgbClr val="545B64"/>
                </a:solidFill>
              </a:rPr>
              <a:t>Mother → A2A → Agent → MCP → Knowledge</a:t>
            </a:r>
            <a:endParaRPr lang="en-US" sz="750"/>
          </a:p>
        </p:txBody>
      </p:sp>
      <p:sp>
        <p:nvSpPr>
          <p:cNvPr id="19" name="Shape 16"/>
          <p:cNvSpPr/>
          <p:nvPr/>
        </p:nvSpPr>
        <p:spPr>
          <a:xfrm>
            <a:off x="9052560" y="2194560"/>
            <a:ext cx="365760" cy="347472"/>
          </a:xfrm>
          <a:prstGeom prst="roundRect">
            <a:avLst>
              <a:gd name="adj" fmla="val 13158"/>
            </a:avLst>
          </a:prstGeom>
          <a:solidFill>
            <a:srgbClr val="F27624"/>
          </a:solidFill>
          <a:ln w="13970">
            <a:solidFill>
              <a:srgbClr val="F276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Text 17"/>
          <p:cNvSpPr/>
          <p:nvPr/>
        </p:nvSpPr>
        <p:spPr>
          <a:xfrm>
            <a:off x="9125712" y="2240280"/>
            <a:ext cx="219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4</a:t>
            </a:r>
            <a:endParaRPr lang="en-US" sz="800"/>
          </a:p>
        </p:txBody>
      </p:sp>
      <p:sp>
        <p:nvSpPr>
          <p:cNvPr id="21" name="Text 18"/>
          <p:cNvSpPr/>
          <p:nvPr/>
        </p:nvSpPr>
        <p:spPr>
          <a:xfrm>
            <a:off x="9555480" y="217627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b="1">
                <a:solidFill>
                  <a:srgbClr val="111827"/>
                </a:solidFill>
              </a:rPr>
              <a:t>MotherCoordinator</a:t>
            </a:r>
            <a:endParaRPr lang="en-US" sz="950"/>
          </a:p>
        </p:txBody>
      </p:sp>
      <p:sp>
        <p:nvSpPr>
          <p:cNvPr id="22" name="Text 19"/>
          <p:cNvSpPr/>
          <p:nvPr/>
        </p:nvSpPr>
        <p:spPr>
          <a:xfrm>
            <a:off x="9555480" y="2606040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>
                <a:solidFill>
                  <a:srgbClr val="545B64"/>
                </a:solidFill>
              </a:rPr>
              <a:t>MasterData → Sales → Warehouse</a:t>
            </a:r>
            <a:endParaRPr lang="en-US" sz="750"/>
          </a:p>
          <a:p>
            <a:pPr marL="0" indent="0">
              <a:buNone/>
            </a:pPr>
            <a:r>
              <a:rPr lang="en-US" sz="750">
                <a:solidFill>
                  <a:srgbClr val="545B64"/>
                </a:solidFill>
              </a:rPr>
              <a:t>→ Knowledge → Evaluation</a:t>
            </a:r>
            <a:endParaRPr lang="en-US" sz="75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868680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>
                <a:solidFill>
                  <a:srgbClr val="111827"/>
                </a:solidFill>
              </a:rPr>
              <a:t>Demo end-to-end: una sola domanda</a:t>
            </a:r>
            <a:endParaRPr lang="en-US" sz="2100"/>
          </a:p>
        </p:txBody>
      </p:sp>
      <p:sp>
        <p:nvSpPr>
          <p:cNvPr id="6" name="Shape 3"/>
          <p:cNvSpPr/>
          <p:nvPr/>
        </p:nvSpPr>
        <p:spPr>
          <a:xfrm>
            <a:off x="2377440" y="1783080"/>
            <a:ext cx="530352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397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2450592" y="1828800"/>
            <a:ext cx="5157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>
                <a:solidFill>
                  <a:srgbClr val="111827"/>
                </a:solidFill>
              </a:rPr>
              <a:t>“What if we sell 500 bottles of IPA?”</a:t>
            </a:r>
            <a:endParaRPr lang="en-US" sz="1200"/>
          </a:p>
        </p:txBody>
      </p:sp>
      <p:sp>
        <p:nvSpPr>
          <p:cNvPr id="8" name="Shape 5"/>
          <p:cNvSpPr/>
          <p:nvPr/>
        </p:nvSpPr>
        <p:spPr>
          <a:xfrm>
            <a:off x="822960" y="2880360"/>
            <a:ext cx="1234440" cy="50292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6"/>
          <p:cNvSpPr/>
          <p:nvPr/>
        </p:nvSpPr>
        <p:spPr>
          <a:xfrm>
            <a:off x="896112" y="2926080"/>
            <a:ext cx="1088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6C3CF0"/>
                </a:solidFill>
              </a:rPr>
              <a:t>MasterData</a:t>
            </a:r>
            <a:endParaRPr lang="en-US" sz="800"/>
          </a:p>
          <a:p>
            <a:pPr marL="0" indent="0" algn="ctr">
              <a:buNone/>
            </a:pPr>
            <a:r>
              <a:rPr lang="en-US" sz="800" b="1">
                <a:solidFill>
                  <a:srgbClr val="6C3CF0"/>
                </a:solidFill>
              </a:rPr>
              <a:t>resolve product</a:t>
            </a:r>
            <a:endParaRPr lang="en-US" sz="800"/>
          </a:p>
        </p:txBody>
      </p:sp>
      <p:sp>
        <p:nvSpPr>
          <p:cNvPr id="10" name="Shape 7"/>
          <p:cNvSpPr/>
          <p:nvPr/>
        </p:nvSpPr>
        <p:spPr>
          <a:xfrm>
            <a:off x="2057400" y="3136392"/>
            <a:ext cx="777240" cy="0"/>
          </a:xfrm>
          <a:prstGeom prst="line">
            <a:avLst/>
          </a:prstGeom>
          <a:noFill/>
          <a:ln w="10795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1" name="Shape 8"/>
          <p:cNvSpPr/>
          <p:nvPr/>
        </p:nvSpPr>
        <p:spPr>
          <a:xfrm>
            <a:off x="2834640" y="2880360"/>
            <a:ext cx="1234440" cy="50292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3970">
            <a:solidFill>
              <a:srgbClr val="129D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9"/>
          <p:cNvSpPr/>
          <p:nvPr/>
        </p:nvSpPr>
        <p:spPr>
          <a:xfrm>
            <a:off x="2907792" y="2926080"/>
            <a:ext cx="1088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129D6B"/>
                </a:solidFill>
              </a:rPr>
              <a:t>Sales</a:t>
            </a:r>
            <a:endParaRPr lang="en-US" sz="800"/>
          </a:p>
          <a:p>
            <a:pPr marL="0" indent="0" algn="ctr">
              <a:buNone/>
            </a:pPr>
            <a:r>
              <a:rPr lang="en-US" sz="800" b="1">
                <a:solidFill>
                  <a:srgbClr val="129D6B"/>
                </a:solidFill>
              </a:rPr>
              <a:t>demand signal</a:t>
            </a:r>
            <a:endParaRPr lang="en-US" sz="800"/>
          </a:p>
        </p:txBody>
      </p:sp>
      <p:sp>
        <p:nvSpPr>
          <p:cNvPr id="13" name="Shape 10"/>
          <p:cNvSpPr/>
          <p:nvPr/>
        </p:nvSpPr>
        <p:spPr>
          <a:xfrm>
            <a:off x="4069080" y="3136392"/>
            <a:ext cx="777240" cy="0"/>
          </a:xfrm>
          <a:prstGeom prst="line">
            <a:avLst/>
          </a:prstGeom>
          <a:noFill/>
          <a:ln w="10795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4" name="Shape 11"/>
          <p:cNvSpPr/>
          <p:nvPr/>
        </p:nvSpPr>
        <p:spPr>
          <a:xfrm>
            <a:off x="4846320" y="2880360"/>
            <a:ext cx="1234440" cy="50292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3970">
            <a:solidFill>
              <a:srgbClr val="F2762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Text 12"/>
          <p:cNvSpPr/>
          <p:nvPr/>
        </p:nvSpPr>
        <p:spPr>
          <a:xfrm>
            <a:off x="4919472" y="2926080"/>
            <a:ext cx="1088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F27624"/>
                </a:solidFill>
              </a:rPr>
              <a:t>Warehouse</a:t>
            </a:r>
            <a:endParaRPr lang="en-US" sz="800"/>
          </a:p>
          <a:p>
            <a:pPr marL="0" indent="0" algn="ctr">
              <a:buNone/>
            </a:pPr>
            <a:r>
              <a:rPr lang="en-US" sz="800" b="1">
                <a:solidFill>
                  <a:srgbClr val="F27624"/>
                </a:solidFill>
              </a:rPr>
              <a:t>stock impact</a:t>
            </a:r>
            <a:endParaRPr lang="en-US" sz="800"/>
          </a:p>
        </p:txBody>
      </p:sp>
      <p:sp>
        <p:nvSpPr>
          <p:cNvPr id="16" name="Shape 13"/>
          <p:cNvSpPr/>
          <p:nvPr/>
        </p:nvSpPr>
        <p:spPr>
          <a:xfrm>
            <a:off x="6080760" y="3136392"/>
            <a:ext cx="777240" cy="0"/>
          </a:xfrm>
          <a:prstGeom prst="line">
            <a:avLst/>
          </a:prstGeom>
          <a:noFill/>
          <a:ln w="10795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7" name="Shape 14"/>
          <p:cNvSpPr/>
          <p:nvPr/>
        </p:nvSpPr>
        <p:spPr>
          <a:xfrm>
            <a:off x="6858000" y="2880360"/>
            <a:ext cx="1234440" cy="50292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397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5"/>
          <p:cNvSpPr/>
          <p:nvPr/>
        </p:nvSpPr>
        <p:spPr>
          <a:xfrm>
            <a:off x="6931152" y="2926080"/>
            <a:ext cx="1088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6C3CF0"/>
                </a:solidFill>
              </a:rPr>
              <a:t>Knowledge</a:t>
            </a:r>
            <a:endParaRPr lang="en-US" sz="800"/>
          </a:p>
          <a:p>
            <a:pPr marL="0" indent="0" algn="ctr">
              <a:buNone/>
            </a:pPr>
            <a:r>
              <a:rPr lang="en-US" sz="800" b="1">
                <a:solidFill>
                  <a:srgbClr val="6C3CF0"/>
                </a:solidFill>
              </a:rPr>
              <a:t>policy evidence</a:t>
            </a:r>
            <a:endParaRPr lang="en-US" sz="800"/>
          </a:p>
        </p:txBody>
      </p:sp>
      <p:sp>
        <p:nvSpPr>
          <p:cNvPr id="19" name="Shape 16"/>
          <p:cNvSpPr/>
          <p:nvPr/>
        </p:nvSpPr>
        <p:spPr>
          <a:xfrm>
            <a:off x="8092440" y="3136392"/>
            <a:ext cx="777240" cy="0"/>
          </a:xfrm>
          <a:prstGeom prst="line">
            <a:avLst/>
          </a:prstGeom>
          <a:noFill/>
          <a:ln w="10795">
            <a:solidFill>
              <a:srgbClr val="C9D3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20" name="Shape 17"/>
          <p:cNvSpPr/>
          <p:nvPr/>
        </p:nvSpPr>
        <p:spPr>
          <a:xfrm>
            <a:off x="8869680" y="2880360"/>
            <a:ext cx="1234440" cy="50292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397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Text 18"/>
          <p:cNvSpPr/>
          <p:nvPr/>
        </p:nvSpPr>
        <p:spPr>
          <a:xfrm>
            <a:off x="8942832" y="2926080"/>
            <a:ext cx="1088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2E86B8"/>
                </a:solidFill>
              </a:rPr>
              <a:t>Mother</a:t>
            </a:r>
            <a:endParaRPr lang="en-US" sz="800"/>
          </a:p>
          <a:p>
            <a:pPr marL="0" indent="0" algn="ctr">
              <a:buNone/>
            </a:pPr>
            <a:r>
              <a:rPr lang="en-US" sz="800" b="1">
                <a:solidFill>
                  <a:srgbClr val="2E86B8"/>
                </a:solidFill>
              </a:rPr>
              <a:t>compose answer</a:t>
            </a:r>
            <a:endParaRPr lang="en-US" sz="800"/>
          </a:p>
        </p:txBody>
      </p:sp>
      <p:sp>
        <p:nvSpPr>
          <p:cNvPr id="22" name="Text 19"/>
          <p:cNvSpPr/>
          <p:nvPr/>
        </p:nvSpPr>
        <p:spPr>
          <a:xfrm>
            <a:off x="502920" y="484632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>
                <a:solidFill>
                  <a:srgbClr val="545B64"/>
                </a:solidFill>
              </a:rPr>
              <a:t>La demo non mostra tanti casi. Mostra un caso che attraversa tutta l’architettura.</a:t>
            </a:r>
            <a:endParaRPr lang="en-US" sz="1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868680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>
                <a:solidFill>
                  <a:srgbClr val="111827"/>
                </a:solidFill>
              </a:rPr>
              <a:t>Subito dopo: apriamo il trace</a:t>
            </a:r>
            <a:endParaRPr lang="en-US" sz="2100"/>
          </a:p>
        </p:txBody>
      </p:sp>
      <p:sp>
        <p:nvSpPr>
          <p:cNvPr id="6" name="Text 3"/>
          <p:cNvSpPr/>
          <p:nvPr/>
        </p:nvSpPr>
        <p:spPr>
          <a:xfrm>
            <a:off x="502920" y="13258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>
                <a:solidFill>
                  <a:srgbClr val="545B64"/>
                </a:solidFill>
              </a:rPr>
              <a:t>La stessa richiesta diventa leggibile come workflow semantico.</a:t>
            </a:r>
            <a:endParaRPr lang="en-US" sz="1100"/>
          </a:p>
        </p:txBody>
      </p:sp>
      <p:sp>
        <p:nvSpPr>
          <p:cNvPr id="7" name="Shape 4"/>
          <p:cNvSpPr/>
          <p:nvPr/>
        </p:nvSpPr>
        <p:spPr>
          <a:xfrm>
            <a:off x="1097280" y="2148840"/>
            <a:ext cx="3749040" cy="2468880"/>
          </a:xfrm>
          <a:prstGeom prst="rect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1261872" y="2295144"/>
            <a:ext cx="3419856" cy="21762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>
                <a:solidFill>
                  <a:srgbClr val="F3F4F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HTTP POST /chat</a:t>
            </a:r>
            <a:endParaRPr lang="en-US" sz="950"/>
          </a:p>
          <a:p>
            <a:pPr marL="0" indent="0">
              <a:buNone/>
            </a:pPr>
            <a:r>
              <a:rPr lang="en-US" sz="950">
                <a:solidFill>
                  <a:srgbClr val="F3F4F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└── AgentRun</a:t>
            </a:r>
            <a:endParaRPr lang="en-US" sz="950"/>
          </a:p>
          <a:p>
            <a:pPr marL="0" indent="0">
              <a:buNone/>
            </a:pPr>
            <a:r>
              <a:rPr lang="en-US" sz="950">
                <a:solidFill>
                  <a:srgbClr val="F3F4F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└── invoke_workflow brewup.what-if</a:t>
            </a:r>
            <a:endParaRPr lang="en-US" sz="950"/>
          </a:p>
          <a:p>
            <a:pPr marL="0" indent="0">
              <a:buNone/>
            </a:pPr>
            <a:r>
              <a:rPr lang="en-US" sz="950">
                <a:solidFill>
                  <a:srgbClr val="F3F4F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├── invoke_agent MasterDataAgent</a:t>
            </a:r>
            <a:endParaRPr lang="en-US" sz="950"/>
          </a:p>
          <a:p>
            <a:pPr marL="0" indent="0">
              <a:buNone/>
            </a:pPr>
            <a:r>
              <a:rPr lang="en-US" sz="950">
                <a:solidFill>
                  <a:srgbClr val="F3F4F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├── invoke_agent SalesAgent</a:t>
            </a:r>
            <a:endParaRPr lang="en-US" sz="950"/>
          </a:p>
          <a:p>
            <a:pPr marL="0" indent="0">
              <a:buNone/>
            </a:pPr>
            <a:r>
              <a:rPr lang="en-US" sz="950">
                <a:solidFill>
                  <a:srgbClr val="F3F4F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├── invoke_agent WarehouseAgent</a:t>
            </a:r>
            <a:endParaRPr lang="en-US" sz="950"/>
          </a:p>
          <a:p>
            <a:pPr marL="0" indent="0">
              <a:buNone/>
            </a:pPr>
            <a:r>
              <a:rPr lang="en-US" sz="950">
                <a:solidFill>
                  <a:srgbClr val="F3F4F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├── invoke_agent KnowledgeAgent</a:t>
            </a:r>
            <a:endParaRPr lang="en-US" sz="950"/>
          </a:p>
          <a:p>
            <a:pPr marL="0" indent="0">
              <a:buNone/>
            </a:pPr>
            <a:r>
              <a:rPr lang="en-US" sz="950">
                <a:solidFill>
                  <a:srgbClr val="F3F4F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└── evaluation</a:t>
            </a:r>
            <a:endParaRPr lang="en-US" sz="950"/>
          </a:p>
        </p:txBody>
      </p:sp>
      <p:sp>
        <p:nvSpPr>
          <p:cNvPr id="9" name="Shape 6"/>
          <p:cNvSpPr/>
          <p:nvPr/>
        </p:nvSpPr>
        <p:spPr>
          <a:xfrm>
            <a:off x="5623560" y="2514600"/>
            <a:ext cx="45720" cy="548640"/>
          </a:xfrm>
          <a:prstGeom prst="rect">
            <a:avLst/>
          </a:prstGeom>
          <a:solidFill>
            <a:srgbClr val="6C3CF0"/>
          </a:solidFill>
          <a:ln w="12700">
            <a:solidFill>
              <a:srgbClr val="6C3C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5788152" y="2514600"/>
            <a:ext cx="38404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Prima vediamo la risposta.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Poi vediamo come è stata costruita.</a:t>
            </a:r>
            <a:endParaRPr lang="en-US" sz="1300"/>
          </a:p>
        </p:txBody>
      </p:sp>
      <p:sp>
        <p:nvSpPr>
          <p:cNvPr id="11" name="Text 8"/>
          <p:cNvSpPr/>
          <p:nvPr/>
        </p:nvSpPr>
        <p:spPr>
          <a:xfrm>
            <a:off x="502920" y="55778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>
                <a:solidFill>
                  <a:srgbClr val="545B64"/>
                </a:solidFill>
              </a:rPr>
              <a:t>Questo è il ponte tra observability tecnica, observability semantica ed evaluation.</a:t>
            </a:r>
            <a:endParaRPr lang="en-US" sz="1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868680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>
                <a:solidFill>
                  <a:srgbClr val="111827"/>
                </a:solidFill>
              </a:rPr>
              <a:t>Da tool invocation a intelligence flow</a:t>
            </a:r>
            <a:endParaRPr lang="en-US" sz="2100"/>
          </a:p>
        </p:txBody>
      </p:sp>
      <p:sp>
        <p:nvSpPr>
          <p:cNvPr id="6" name="Shape 3"/>
          <p:cNvSpPr/>
          <p:nvPr/>
        </p:nvSpPr>
        <p:spPr>
          <a:xfrm>
            <a:off x="1188720" y="1920240"/>
            <a:ext cx="3017520" cy="475488"/>
          </a:xfrm>
          <a:prstGeom prst="roundRect">
            <a:avLst>
              <a:gd name="adj" fmla="val 9615"/>
            </a:avLst>
          </a:prstGeom>
          <a:solidFill>
            <a:srgbClr val="FFFFFF"/>
          </a:solidFill>
          <a:ln w="13970">
            <a:solidFill>
              <a:srgbClr val="D8DE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1261872" y="1965960"/>
            <a:ext cx="28712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>
                <a:solidFill>
                  <a:srgbClr val="545B64"/>
                </a:solidFill>
              </a:rPr>
              <a:t>User → LLM → Tools</a:t>
            </a:r>
            <a:endParaRPr lang="en-US" sz="1100"/>
          </a:p>
        </p:txBody>
      </p:sp>
      <p:sp>
        <p:nvSpPr>
          <p:cNvPr id="8" name="Shape 5"/>
          <p:cNvSpPr/>
          <p:nvPr/>
        </p:nvSpPr>
        <p:spPr>
          <a:xfrm>
            <a:off x="4434840" y="2148840"/>
            <a:ext cx="1143000" cy="0"/>
          </a:xfrm>
          <a:prstGeom prst="line">
            <a:avLst/>
          </a:prstGeom>
          <a:noFill/>
          <a:ln w="15240">
            <a:solidFill>
              <a:srgbClr val="B9C5D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9" name="Shape 6"/>
          <p:cNvSpPr/>
          <p:nvPr/>
        </p:nvSpPr>
        <p:spPr>
          <a:xfrm>
            <a:off x="5760720" y="1920240"/>
            <a:ext cx="4663440" cy="475488"/>
          </a:xfrm>
          <a:prstGeom prst="roundRect">
            <a:avLst>
              <a:gd name="adj" fmla="val 9615"/>
            </a:avLst>
          </a:prstGeom>
          <a:solidFill>
            <a:srgbClr val="E8F3FB"/>
          </a:solidFill>
          <a:ln w="1397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5833872" y="1965960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>
                <a:solidFill>
                  <a:srgbClr val="124B73"/>
                </a:solidFill>
              </a:rPr>
              <a:t>User → Coordinator → Agents → Bounded Contexts → Knowledge</a:t>
            </a:r>
            <a:endParaRPr lang="en-US" sz="1050"/>
          </a:p>
        </p:txBody>
      </p:sp>
      <p:sp>
        <p:nvSpPr>
          <p:cNvPr id="11" name="Shape 8"/>
          <p:cNvSpPr/>
          <p:nvPr/>
        </p:nvSpPr>
        <p:spPr>
          <a:xfrm>
            <a:off x="868680" y="3703320"/>
            <a:ext cx="45720" cy="731520"/>
          </a:xfrm>
          <a:prstGeom prst="rect">
            <a:avLst/>
          </a:prstGeom>
          <a:solidFill>
            <a:srgbClr val="2E86B8"/>
          </a:solidFill>
          <a:ln w="12700">
            <a:solidFill>
              <a:srgbClr val="2E8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9"/>
          <p:cNvSpPr/>
          <p:nvPr/>
        </p:nvSpPr>
        <p:spPr>
          <a:xfrm>
            <a:off x="1033272" y="3703320"/>
            <a:ext cx="960120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La domanda non è più: “quali tool posso chiamare?”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111827"/>
                </a:solidFill>
              </a:rPr>
              <a:t>La domanda diventa: “come fluisce la conoscenza?”</a:t>
            </a:r>
            <a:endParaRPr lang="en-US" sz="13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1E2DF-1AB3-12D8-F9D2-A1D30CBA2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2">
            <a:extLst>
              <a:ext uri="{FF2B5EF4-FFF2-40B4-BE49-F238E27FC236}">
                <a16:creationId xmlns:a16="http://schemas.microsoft.com/office/drawing/2014/main" id="{43F42C7D-CB93-BFD2-C20B-D24B908221E8}"/>
              </a:ext>
            </a:extLst>
          </p:cNvPr>
          <p:cNvSpPr/>
          <p:nvPr/>
        </p:nvSpPr>
        <p:spPr>
          <a:xfrm>
            <a:off x="594360" y="5486400"/>
            <a:ext cx="7927848" cy="667512"/>
          </a:xfrm>
          <a:prstGeom prst="roundRect">
            <a:avLst>
              <a:gd name="adj" fmla="val 1591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CDA73A3D-23C5-65B9-0C0D-1A5B6CEA08AD}"/>
              </a:ext>
            </a:extLst>
          </p:cNvPr>
          <p:cNvSpPr/>
          <p:nvPr/>
        </p:nvSpPr>
        <p:spPr>
          <a:xfrm>
            <a:off x="685800" y="457199"/>
            <a:ext cx="10820095" cy="6585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>
                <a:solidFill>
                  <a:srgbClr val="2980B9"/>
                </a:solidFill>
                <a:latin typeface="Manrope" pitchFamily="34" charset="0"/>
                <a:ea typeface="Manrope" pitchFamily="34" charset="-122"/>
              </a:rPr>
              <a:t>Thanks</a:t>
            </a:r>
            <a:r>
              <a:rPr lang="en-US" sz="4400" b="1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!</a:t>
            </a:r>
            <a:endParaRPr lang="en-US" sz="44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BD61509-DE4B-1FA4-EBB0-0CFE2E42C993}"/>
              </a:ext>
            </a:extLst>
          </p:cNvPr>
          <p:cNvSpPr/>
          <p:nvPr/>
        </p:nvSpPr>
        <p:spPr>
          <a:xfrm>
            <a:off x="594360" y="1271016"/>
            <a:ext cx="7927848" cy="4160520"/>
          </a:xfrm>
          <a:prstGeom prst="roundRect">
            <a:avLst>
              <a:gd name="adj" fmla="val 1591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0" name="Shape 5">
            <a:extLst>
              <a:ext uri="{FF2B5EF4-FFF2-40B4-BE49-F238E27FC236}">
                <a16:creationId xmlns:a16="http://schemas.microsoft.com/office/drawing/2014/main" id="{74A07E91-783D-DF11-E16C-3E72C2D1986D}"/>
              </a:ext>
            </a:extLst>
          </p:cNvPr>
          <p:cNvSpPr/>
          <p:nvPr/>
        </p:nvSpPr>
        <p:spPr>
          <a:xfrm>
            <a:off x="8968849" y="2166936"/>
            <a:ext cx="2647034" cy="2888767"/>
          </a:xfrm>
          <a:prstGeom prst="roundRect">
            <a:avLst>
              <a:gd name="adj" fmla="val 1591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44DB18BB-A627-A4A5-7C11-F341893725E4}"/>
              </a:ext>
            </a:extLst>
          </p:cNvPr>
          <p:cNvSpPr txBox="1">
            <a:spLocks/>
          </p:cNvSpPr>
          <p:nvPr/>
        </p:nvSpPr>
        <p:spPr>
          <a:xfrm>
            <a:off x="2745356" y="2163042"/>
            <a:ext cx="5016583" cy="316943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spcBef>
                <a:spcPts val="0"/>
              </a:spcBef>
              <a:buClr>
                <a:schemeClr val="lt1"/>
              </a:buClr>
              <a:buSzPts val="1800"/>
              <a:buFont typeface="Arial" pitchFamily="34" charset="0"/>
              <a:buNone/>
            </a:pPr>
            <a:r>
              <a:rPr lang="it-IT" sz="2400" err="1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aacerbis</a:t>
            </a:r>
            <a:endParaRPr lang="en-US" sz="2400">
              <a:solidFill>
                <a:srgbClr val="1E2430"/>
              </a:solidFill>
              <a:latin typeface="Manrope" pitchFamily="34" charset="0"/>
              <a:ea typeface="Manrope" pitchFamily="34" charset="-122"/>
            </a:endParaRPr>
          </a:p>
          <a:p>
            <a:pPr marL="114300" indent="0">
              <a:spcBef>
                <a:spcPts val="0"/>
              </a:spcBef>
              <a:buClr>
                <a:schemeClr val="lt1"/>
              </a:buClr>
              <a:buSzPts val="1800"/>
              <a:buNone/>
            </a:pPr>
            <a:r>
              <a:rPr lang="en-US" sz="2400" err="1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alberto.acerbis@intre.it</a:t>
            </a:r>
            <a:endParaRPr lang="en-US" sz="2400">
              <a:solidFill>
                <a:srgbClr val="1E2430"/>
              </a:solidFill>
              <a:latin typeface="Manrope" pitchFamily="34" charset="0"/>
              <a:ea typeface="Manrope" pitchFamily="34" charset="-122"/>
            </a:endParaRPr>
          </a:p>
          <a:p>
            <a:pPr marL="114300" indent="0">
              <a:spcBef>
                <a:spcPts val="0"/>
              </a:spcBef>
              <a:buClr>
                <a:schemeClr val="lt1"/>
              </a:buClr>
              <a:buSzPts val="1800"/>
              <a:buNone/>
            </a:pPr>
            <a:endParaRPr lang="en-US" sz="2400">
              <a:solidFill>
                <a:srgbClr val="1E2430"/>
              </a:solidFill>
              <a:latin typeface="Manrope" pitchFamily="34" charset="0"/>
              <a:ea typeface="Manrope" pitchFamily="34" charset="-122"/>
            </a:endParaRPr>
          </a:p>
          <a:p>
            <a:pPr marL="114300" indent="0">
              <a:spcBef>
                <a:spcPts val="0"/>
              </a:spcBef>
              <a:buClr>
                <a:schemeClr val="lt1"/>
              </a:buClr>
              <a:buSzPts val="1800"/>
              <a:buNone/>
            </a:pPr>
            <a:endParaRPr lang="en-US" sz="2400">
              <a:solidFill>
                <a:srgbClr val="1E2430"/>
              </a:solidFill>
              <a:latin typeface="Manrope" pitchFamily="34" charset="0"/>
              <a:ea typeface="Manrope" pitchFamily="34" charset="-122"/>
            </a:endParaRPr>
          </a:p>
          <a:p>
            <a:pPr marL="114300" indent="0">
              <a:spcBef>
                <a:spcPts val="0"/>
              </a:spcBef>
              <a:buClr>
                <a:schemeClr val="lt1"/>
              </a:buClr>
              <a:buSzPts val="1800"/>
              <a:buNone/>
            </a:pPr>
            <a:endParaRPr lang="en-US" sz="2400">
              <a:solidFill>
                <a:srgbClr val="1E2430"/>
              </a:solidFill>
              <a:latin typeface="Manrope" pitchFamily="34" charset="0"/>
              <a:ea typeface="Manrope" pitchFamily="34" charset="-122"/>
            </a:endParaRPr>
          </a:p>
          <a:p>
            <a:pPr marL="114300" indent="0">
              <a:spcBef>
                <a:spcPts val="0"/>
              </a:spcBef>
              <a:buClr>
                <a:schemeClr val="lt1"/>
              </a:buClr>
              <a:buSzPts val="1800"/>
              <a:buNone/>
            </a:pPr>
            <a:r>
              <a:rPr lang="en-US" sz="2400" err="1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ferdinandosantacroce</a:t>
            </a:r>
            <a:endParaRPr lang="en-US" sz="2400">
              <a:solidFill>
                <a:srgbClr val="1E2430"/>
              </a:solidFill>
              <a:latin typeface="Manrope" pitchFamily="34" charset="0"/>
              <a:ea typeface="Manrope" pitchFamily="34" charset="-122"/>
            </a:endParaRPr>
          </a:p>
          <a:p>
            <a:pPr marL="114300" indent="0">
              <a:spcBef>
                <a:spcPts val="0"/>
              </a:spcBef>
              <a:buClr>
                <a:schemeClr val="lt1"/>
              </a:buClr>
              <a:buSzPts val="1800"/>
              <a:buNone/>
            </a:pPr>
            <a:r>
              <a:rPr lang="en-US" sz="2400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ferdinando.santacroce@gmail.com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EDF6CF38-E006-B4CA-B6A7-CB7685849E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942" y="2310016"/>
            <a:ext cx="217549" cy="217549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35A087A-2E2E-C115-9BF7-34C29A290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607" y="2603776"/>
            <a:ext cx="396218" cy="396218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59A57DBF-0267-ABBD-2D9B-02412CA01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758" y="4103409"/>
            <a:ext cx="217549" cy="217549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653291C8-EE59-0542-6CA0-094FCBFA3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423" y="4401188"/>
            <a:ext cx="396218" cy="396218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7A821E0-A525-C507-7F3D-3BAF06E80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67" y="1899044"/>
            <a:ext cx="1100950" cy="110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D36D246-5CD7-F2B5-D492-35E936922923}"/>
              </a:ext>
            </a:extLst>
          </p:cNvPr>
          <p:cNvSpPr txBox="1"/>
          <p:nvPr/>
        </p:nvSpPr>
        <p:spPr>
          <a:xfrm>
            <a:off x="685800" y="5614416"/>
            <a:ext cx="719780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b="1">
                <a:solidFill>
                  <a:schemeClr val="accent2">
                    <a:lumMod val="75000"/>
                  </a:schemeClr>
                </a:solidFill>
                <a:latin typeface="IBM Plex Mono" panose="020B0509050203000203" pitchFamily="49" charset="77"/>
                <a:hlinkClick r:id="rId6"/>
              </a:rPr>
              <a:t>https://github.com/BrewUp/BrewUpErp</a:t>
            </a:r>
            <a:endParaRPr lang="it-IT" sz="2600" b="1">
              <a:solidFill>
                <a:schemeClr val="accent2">
                  <a:lumMod val="75000"/>
                </a:schemeClr>
              </a:solidFill>
              <a:latin typeface="IBM Plex Mono" panose="020B0509050203000203" pitchFamily="49" charset="77"/>
            </a:endParaRP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56863E53-AD87-871D-E9BC-AE578AA894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7350" y="2350720"/>
            <a:ext cx="2521197" cy="2521197"/>
          </a:xfrm>
          <a:prstGeom prst="rect">
            <a:avLst/>
          </a:prstGeom>
        </p:spPr>
      </p:pic>
      <p:pic>
        <p:nvPicPr>
          <p:cNvPr id="19" name="Immagine 18" descr="Immagine del profilo">
            <a:extLst>
              <a:ext uri="{FF2B5EF4-FFF2-40B4-BE49-F238E27FC236}">
                <a16:creationId xmlns:a16="http://schemas.microsoft.com/office/drawing/2014/main" id="{2E2ACDCB-28C2-9DD9-8C1B-A4956F2453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167" y="3770967"/>
            <a:ext cx="1100950" cy="110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78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25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23</Slides>
  <Notes>23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Intré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 MCP tools a Distributed Intelligence</dc:title>
  <dc:subject>1nn0vAI · BrewUp ERP</dc:subject>
  <dc:creator>Alberto Acerbis</dc:creator>
  <cp:revision>1</cp:revision>
  <dcterms:created xsi:type="dcterms:W3CDTF">2026-09-22T06:13:24Z</dcterms:created>
  <dcterms:modified xsi:type="dcterms:W3CDTF">2026-09-22T12:50:46Z</dcterms:modified>
</cp:coreProperties>
</file>