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21"/>
  </p:notesMasterIdLst>
  <p:sldIdLst>
    <p:sldId id="257" r:id="rId2"/>
    <p:sldId id="323" r:id="rId3"/>
    <p:sldId id="308" r:id="rId4"/>
    <p:sldId id="309" r:id="rId5"/>
    <p:sldId id="310" r:id="rId6"/>
    <p:sldId id="311" r:id="rId7"/>
    <p:sldId id="312" r:id="rId8"/>
    <p:sldId id="314" r:id="rId9"/>
    <p:sldId id="315" r:id="rId10"/>
    <p:sldId id="313" r:id="rId11"/>
    <p:sldId id="316" r:id="rId12"/>
    <p:sldId id="317" r:id="rId13"/>
    <p:sldId id="319" r:id="rId14"/>
    <p:sldId id="320" r:id="rId15"/>
    <p:sldId id="318" r:id="rId16"/>
    <p:sldId id="321" r:id="rId17"/>
    <p:sldId id="324" r:id="rId18"/>
    <p:sldId id="325" r:id="rId19"/>
    <p:sldId id="32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1E1E"/>
    <a:srgbClr val="EFECD9"/>
    <a:srgbClr val="F8F8F6"/>
    <a:srgbClr val="252526"/>
    <a:srgbClr val="666666"/>
    <a:srgbClr val="F0F0F0"/>
    <a:srgbClr val="F5F5F5"/>
    <a:srgbClr val="E7E2E2"/>
    <a:srgbClr val="3E4443"/>
    <a:srgbClr val="DB36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F02F08B-A06D-4C03-A19F-9CF58AA546F2}" v="1" dt="2024-05-17T10:59:56.152"/>
    <p1510:client id="{36DACB3B-C809-404A-9B41-EA09F39E4916}" v="2467" dt="2024-05-17T11:01:51.569"/>
    <p1510:client id="{F4014198-CBFE-47C0-AB5E-6B126ACBEF81}" v="1" dt="2024-05-16T12:44:09.673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 Simone Christian" userId="S::christian.desimone@intre.it::9f9b77e3-4e13-4e7b-b3a5-f08e29d7e1dd" providerId="AD" clId="Web-{2D79CE00-4A83-4AA2-B672-E9EBD4C8506C}"/>
    <pc:docChg chg="addSld modSld">
      <pc:chgData name="De Simone Christian" userId="S::christian.desimone@intre.it::9f9b77e3-4e13-4e7b-b3a5-f08e29d7e1dd" providerId="AD" clId="Web-{2D79CE00-4A83-4AA2-B672-E9EBD4C8506C}" dt="2024-05-10T12:47:16.834" v="33" actId="20577"/>
      <pc:docMkLst>
        <pc:docMk/>
      </pc:docMkLst>
      <pc:sldChg chg="modSp">
        <pc:chgData name="De Simone Christian" userId="S::christian.desimone@intre.it::9f9b77e3-4e13-4e7b-b3a5-f08e29d7e1dd" providerId="AD" clId="Web-{2D79CE00-4A83-4AA2-B672-E9EBD4C8506C}" dt="2024-05-10T12:47:16.834" v="33" actId="20577"/>
        <pc:sldMkLst>
          <pc:docMk/>
          <pc:sldMk cId="3468516314" sldId="316"/>
        </pc:sldMkLst>
        <pc:spChg chg="mod">
          <ac:chgData name="De Simone Christian" userId="S::christian.desimone@intre.it::9f9b77e3-4e13-4e7b-b3a5-f08e29d7e1dd" providerId="AD" clId="Web-{2D79CE00-4A83-4AA2-B672-E9EBD4C8506C}" dt="2024-05-10T12:47:16.834" v="33" actId="20577"/>
          <ac:spMkLst>
            <pc:docMk/>
            <pc:sldMk cId="3468516314" sldId="316"/>
            <ac:spMk id="3" creationId="{848C212F-70D7-5EB0-AFE5-597B27483C49}"/>
          </ac:spMkLst>
        </pc:spChg>
      </pc:sldChg>
      <pc:sldChg chg="add replId">
        <pc:chgData name="De Simone Christian" userId="S::christian.desimone@intre.it::9f9b77e3-4e13-4e7b-b3a5-f08e29d7e1dd" providerId="AD" clId="Web-{2D79CE00-4A83-4AA2-B672-E9EBD4C8506C}" dt="2024-05-10T12:47:06.006" v="0"/>
        <pc:sldMkLst>
          <pc:docMk/>
          <pc:sldMk cId="4020538599" sldId="317"/>
        </pc:sldMkLst>
      </pc:sldChg>
    </pc:docChg>
  </pc:docChgLst>
  <pc:docChgLst>
    <pc:chgData name="De Simone Christian" userId="S::christian.desimone@intre.it::9f9b77e3-4e13-4e7b-b3a5-f08e29d7e1dd" providerId="AD" clId="Web-{2F02F08B-A06D-4C03-A19F-9CF58AA546F2}"/>
    <pc:docChg chg="modSld">
      <pc:chgData name="De Simone Christian" userId="S::christian.desimone@intre.it::9f9b77e3-4e13-4e7b-b3a5-f08e29d7e1dd" providerId="AD" clId="Web-{2F02F08B-A06D-4C03-A19F-9CF58AA546F2}" dt="2024-05-17T10:59:55.355" v="86"/>
      <pc:docMkLst>
        <pc:docMk/>
      </pc:docMkLst>
      <pc:sldChg chg="modNotes">
        <pc:chgData name="De Simone Christian" userId="S::christian.desimone@intre.it::9f9b77e3-4e13-4e7b-b3a5-f08e29d7e1dd" providerId="AD" clId="Web-{2F02F08B-A06D-4C03-A19F-9CF58AA546F2}" dt="2024-05-17T10:59:55.355" v="86"/>
        <pc:sldMkLst>
          <pc:docMk/>
          <pc:sldMk cId="1861198498" sldId="321"/>
        </pc:sldMkLst>
      </pc:sldChg>
    </pc:docChg>
  </pc:docChgLst>
  <pc:docChgLst>
    <pc:chgData name="De Simone Christian" userId="S::christian.desimone@intre.it::9f9b77e3-4e13-4e7b-b3a5-f08e29d7e1dd" providerId="AD" clId="Web-{1092B38A-A09D-46C6-AE1F-CEE70DB8CD24}"/>
    <pc:docChg chg="modSld">
      <pc:chgData name="De Simone Christian" userId="S::christian.desimone@intre.it::9f9b77e3-4e13-4e7b-b3a5-f08e29d7e1dd" providerId="AD" clId="Web-{1092B38A-A09D-46C6-AE1F-CEE70DB8CD24}" dt="2024-05-16T12:41:23.650" v="47"/>
      <pc:docMkLst>
        <pc:docMk/>
      </pc:docMkLst>
      <pc:sldChg chg="modNotes">
        <pc:chgData name="De Simone Christian" userId="S::christian.desimone@intre.it::9f9b77e3-4e13-4e7b-b3a5-f08e29d7e1dd" providerId="AD" clId="Web-{1092B38A-A09D-46C6-AE1F-CEE70DB8CD24}" dt="2024-05-16T12:41:23.650" v="47"/>
        <pc:sldMkLst>
          <pc:docMk/>
          <pc:sldMk cId="3115560724" sldId="320"/>
        </pc:sldMkLst>
      </pc:sldChg>
    </pc:docChg>
  </pc:docChgLst>
  <pc:docChgLst>
    <pc:chgData name="De Simone Christian" userId="S::christian.desimone@intre.it::9f9b77e3-4e13-4e7b-b3a5-f08e29d7e1dd" providerId="AD" clId="Web-{DCC6E5E5-07D1-409D-93DD-A1CAF3049379}"/>
    <pc:docChg chg="modSld">
      <pc:chgData name="De Simone Christian" userId="S::christian.desimone@intre.it::9f9b77e3-4e13-4e7b-b3a5-f08e29d7e1dd" providerId="AD" clId="Web-{DCC6E5E5-07D1-409D-93DD-A1CAF3049379}" dt="2024-05-10T12:58:50.900" v="59" actId="1076"/>
      <pc:docMkLst>
        <pc:docMk/>
      </pc:docMkLst>
      <pc:sldChg chg="addSp modSp">
        <pc:chgData name="De Simone Christian" userId="S::christian.desimone@intre.it::9f9b77e3-4e13-4e7b-b3a5-f08e29d7e1dd" providerId="AD" clId="Web-{DCC6E5E5-07D1-409D-93DD-A1CAF3049379}" dt="2024-05-10T12:58:50.900" v="59" actId="1076"/>
        <pc:sldMkLst>
          <pc:docMk/>
          <pc:sldMk cId="3468516314" sldId="316"/>
        </pc:sldMkLst>
        <pc:spChg chg="mod">
          <ac:chgData name="De Simone Christian" userId="S::christian.desimone@intre.it::9f9b77e3-4e13-4e7b-b3a5-f08e29d7e1dd" providerId="AD" clId="Web-{DCC6E5E5-07D1-409D-93DD-A1CAF3049379}" dt="2024-05-10T12:53:04.671" v="57" actId="20577"/>
          <ac:spMkLst>
            <pc:docMk/>
            <pc:sldMk cId="3468516314" sldId="316"/>
            <ac:spMk id="2" creationId="{D5B4D63D-FFC4-99B5-0F14-83DCA5E7F541}"/>
          </ac:spMkLst>
        </pc:spChg>
        <pc:picChg chg="add mod">
          <ac:chgData name="De Simone Christian" userId="S::christian.desimone@intre.it::9f9b77e3-4e13-4e7b-b3a5-f08e29d7e1dd" providerId="AD" clId="Web-{DCC6E5E5-07D1-409D-93DD-A1CAF3049379}" dt="2024-05-10T12:58:50.900" v="59" actId="1076"/>
          <ac:picMkLst>
            <pc:docMk/>
            <pc:sldMk cId="3468516314" sldId="316"/>
            <ac:picMk id="4" creationId="{91C1F6C6-63A0-F1AB-815A-DBC946FDC912}"/>
          </ac:picMkLst>
        </pc:picChg>
      </pc:sldChg>
    </pc:docChg>
  </pc:docChgLst>
  <pc:docChgLst>
    <pc:chgData name="Recupero Simone" userId="b047f850-0a76-4ef2-bd05-81f9029abe63" providerId="ADAL" clId="{36DACB3B-C809-404A-9B41-EA09F39E4916}"/>
    <pc:docChg chg="undo redo custSel addSld delSld modSld sldOrd">
      <pc:chgData name="Recupero Simone" userId="b047f850-0a76-4ef2-bd05-81f9029abe63" providerId="ADAL" clId="{36DACB3B-C809-404A-9B41-EA09F39E4916}" dt="2024-05-17T11:01:51.569" v="6584" actId="1076"/>
      <pc:docMkLst>
        <pc:docMk/>
      </pc:docMkLst>
      <pc:sldChg chg="addSp delSp modSp mod">
        <pc:chgData name="Recupero Simone" userId="b047f850-0a76-4ef2-bd05-81f9029abe63" providerId="ADAL" clId="{36DACB3B-C809-404A-9B41-EA09F39E4916}" dt="2024-05-06T14:22:12.048" v="19" actId="1076"/>
        <pc:sldMkLst>
          <pc:docMk/>
          <pc:sldMk cId="995931126" sldId="257"/>
        </pc:sldMkLst>
        <pc:spChg chg="add del mod">
          <ac:chgData name="Recupero Simone" userId="b047f850-0a76-4ef2-bd05-81f9029abe63" providerId="ADAL" clId="{36DACB3B-C809-404A-9B41-EA09F39E4916}" dt="2024-05-06T14:22:05.985" v="17" actId="478"/>
          <ac:spMkLst>
            <pc:docMk/>
            <pc:sldMk cId="995931126" sldId="257"/>
            <ac:spMk id="3" creationId="{1144AB7E-2F70-E168-2C78-314AFE9E75EE}"/>
          </ac:spMkLst>
        </pc:spChg>
        <pc:spChg chg="mod">
          <ac:chgData name="Recupero Simone" userId="b047f850-0a76-4ef2-bd05-81f9029abe63" providerId="ADAL" clId="{36DACB3B-C809-404A-9B41-EA09F39E4916}" dt="2024-05-06T14:22:12.048" v="19" actId="1076"/>
          <ac:spMkLst>
            <pc:docMk/>
            <pc:sldMk cId="995931126" sldId="257"/>
            <ac:spMk id="6" creationId="{B7C693EC-98D8-48DA-9BB2-A2152A7CAE76}"/>
          </ac:spMkLst>
        </pc:spChg>
        <pc:spChg chg="del mod">
          <ac:chgData name="Recupero Simone" userId="b047f850-0a76-4ef2-bd05-81f9029abe63" providerId="ADAL" clId="{36DACB3B-C809-404A-9B41-EA09F39E4916}" dt="2024-05-06T14:21:49.119" v="12" actId="478"/>
          <ac:spMkLst>
            <pc:docMk/>
            <pc:sldMk cId="995931126" sldId="257"/>
            <ac:spMk id="7" creationId="{CEEA5573-E50B-412D-973C-4430CA248246}"/>
          </ac:spMkLst>
        </pc:spChg>
        <pc:picChg chg="add del mod">
          <ac:chgData name="Recupero Simone" userId="b047f850-0a76-4ef2-bd05-81f9029abe63" providerId="ADAL" clId="{36DACB3B-C809-404A-9B41-EA09F39E4916}" dt="2024-05-06T14:21:59.785" v="15" actId="478"/>
          <ac:picMkLst>
            <pc:docMk/>
            <pc:sldMk cId="995931126" sldId="257"/>
            <ac:picMk id="1026" creationId="{72408E41-E34B-0FDD-BA74-E8BF0A85B9BA}"/>
          </ac:picMkLst>
        </pc:picChg>
      </pc:sldChg>
      <pc:sldChg chg="del">
        <pc:chgData name="Recupero Simone" userId="b047f850-0a76-4ef2-bd05-81f9029abe63" providerId="ADAL" clId="{36DACB3B-C809-404A-9B41-EA09F39E4916}" dt="2024-05-08T15:11:46.290" v="1137" actId="47"/>
        <pc:sldMkLst>
          <pc:docMk/>
          <pc:sldMk cId="1916519036" sldId="306"/>
        </pc:sldMkLst>
      </pc:sldChg>
      <pc:sldChg chg="modSp mod modShow">
        <pc:chgData name="Recupero Simone" userId="b047f850-0a76-4ef2-bd05-81f9029abe63" providerId="ADAL" clId="{36DACB3B-C809-404A-9B41-EA09F39E4916}" dt="2024-05-06T14:32:24.748" v="437" actId="729"/>
        <pc:sldMkLst>
          <pc:docMk/>
          <pc:sldMk cId="1913492067" sldId="307"/>
        </pc:sldMkLst>
        <pc:spChg chg="mod">
          <ac:chgData name="Recupero Simone" userId="b047f850-0a76-4ef2-bd05-81f9029abe63" providerId="ADAL" clId="{36DACB3B-C809-404A-9B41-EA09F39E4916}" dt="2024-05-06T14:23:29.483" v="37" actId="20577"/>
          <ac:spMkLst>
            <pc:docMk/>
            <pc:sldMk cId="1913492067" sldId="307"/>
            <ac:spMk id="4" creationId="{C52D3206-1A0A-2305-2190-C709545554D7}"/>
          </ac:spMkLst>
        </pc:spChg>
        <pc:spChg chg="mod">
          <ac:chgData name="Recupero Simone" userId="b047f850-0a76-4ef2-bd05-81f9029abe63" providerId="ADAL" clId="{36DACB3B-C809-404A-9B41-EA09F39E4916}" dt="2024-05-06T14:31:37.810" v="435" actId="20577"/>
          <ac:spMkLst>
            <pc:docMk/>
            <pc:sldMk cId="1913492067" sldId="307"/>
            <ac:spMk id="5" creationId="{CBF3B15D-AED8-3CC7-1374-1D6304208465}"/>
          </ac:spMkLst>
        </pc:spChg>
      </pc:sldChg>
      <pc:sldChg chg="addSp delSp modSp new mod modAnim">
        <pc:chgData name="Recupero Simone" userId="b047f850-0a76-4ef2-bd05-81f9029abe63" providerId="ADAL" clId="{36DACB3B-C809-404A-9B41-EA09F39E4916}" dt="2024-05-16T10:53:28.035" v="6546" actId="20577"/>
        <pc:sldMkLst>
          <pc:docMk/>
          <pc:sldMk cId="164305229" sldId="308"/>
        </pc:sldMkLst>
        <pc:spChg chg="del mod">
          <ac:chgData name="Recupero Simone" userId="b047f850-0a76-4ef2-bd05-81f9029abe63" providerId="ADAL" clId="{36DACB3B-C809-404A-9B41-EA09F39E4916}" dt="2024-05-06T14:53:23.014" v="973" actId="21"/>
          <ac:spMkLst>
            <pc:docMk/>
            <pc:sldMk cId="164305229" sldId="308"/>
            <ac:spMk id="2" creationId="{2A5B7D82-1B65-1B75-C98C-E1ED2740CF2A}"/>
          </ac:spMkLst>
        </pc:spChg>
        <pc:spChg chg="mod">
          <ac:chgData name="Recupero Simone" userId="b047f850-0a76-4ef2-bd05-81f9029abe63" providerId="ADAL" clId="{36DACB3B-C809-404A-9B41-EA09F39E4916}" dt="2024-05-16T10:53:28.035" v="6546" actId="20577"/>
          <ac:spMkLst>
            <pc:docMk/>
            <pc:sldMk cId="164305229" sldId="308"/>
            <ac:spMk id="3" creationId="{415C4C2B-665A-2D34-D636-BE7C3595FDDE}"/>
          </ac:spMkLst>
        </pc:spChg>
        <pc:spChg chg="add mod">
          <ac:chgData name="Recupero Simone" userId="b047f850-0a76-4ef2-bd05-81f9029abe63" providerId="ADAL" clId="{36DACB3B-C809-404A-9B41-EA09F39E4916}" dt="2024-05-13T13:21:00.737" v="4874" actId="1076"/>
          <ac:spMkLst>
            <pc:docMk/>
            <pc:sldMk cId="164305229" sldId="308"/>
            <ac:spMk id="4" creationId="{A66FA7F2-004B-113A-B6DF-8B79112E5FA7}"/>
          </ac:spMkLst>
        </pc:spChg>
        <pc:spChg chg="add del mod">
          <ac:chgData name="Recupero Simone" userId="b047f850-0a76-4ef2-bd05-81f9029abe63" providerId="ADAL" clId="{36DACB3B-C809-404A-9B41-EA09F39E4916}" dt="2024-05-06T14:53:48.257" v="979" actId="478"/>
          <ac:spMkLst>
            <pc:docMk/>
            <pc:sldMk cId="164305229" sldId="308"/>
            <ac:spMk id="6" creationId="{8FFEAB31-2CA9-064E-6945-2CEC9B717C85}"/>
          </ac:spMkLst>
        </pc:spChg>
        <pc:picChg chg="add mod">
          <ac:chgData name="Recupero Simone" userId="b047f850-0a76-4ef2-bd05-81f9029abe63" providerId="ADAL" clId="{36DACB3B-C809-404A-9B41-EA09F39E4916}" dt="2024-05-06T14:54:01.479" v="982" actId="1076"/>
          <ac:picMkLst>
            <pc:docMk/>
            <pc:sldMk cId="164305229" sldId="308"/>
            <ac:picMk id="2050" creationId="{6C007A92-B65B-8946-78F2-8058D4B17A2A}"/>
          </ac:picMkLst>
        </pc:picChg>
      </pc:sldChg>
      <pc:sldChg chg="addSp delSp modSp new mod modAnim">
        <pc:chgData name="Recupero Simone" userId="b047f850-0a76-4ef2-bd05-81f9029abe63" providerId="ADAL" clId="{36DACB3B-C809-404A-9B41-EA09F39E4916}" dt="2024-05-13T13:01:05.450" v="4504"/>
        <pc:sldMkLst>
          <pc:docMk/>
          <pc:sldMk cId="1663294410" sldId="309"/>
        </pc:sldMkLst>
        <pc:spChg chg="mod">
          <ac:chgData name="Recupero Simone" userId="b047f850-0a76-4ef2-bd05-81f9029abe63" providerId="ADAL" clId="{36DACB3B-C809-404A-9B41-EA09F39E4916}" dt="2024-05-06T14:52:18.611" v="968"/>
          <ac:spMkLst>
            <pc:docMk/>
            <pc:sldMk cId="1663294410" sldId="309"/>
            <ac:spMk id="2" creationId="{017989F3-EBC9-6004-A658-D8B772EE730F}"/>
          </ac:spMkLst>
        </pc:spChg>
        <pc:spChg chg="mod">
          <ac:chgData name="Recupero Simone" userId="b047f850-0a76-4ef2-bd05-81f9029abe63" providerId="ADAL" clId="{36DACB3B-C809-404A-9B41-EA09F39E4916}" dt="2024-05-06T14:54:32.082" v="1005"/>
          <ac:spMkLst>
            <pc:docMk/>
            <pc:sldMk cId="1663294410" sldId="309"/>
            <ac:spMk id="3" creationId="{DB8010BC-6C36-C26D-09EC-E9A947BC9692}"/>
          </ac:spMkLst>
        </pc:spChg>
        <pc:spChg chg="add mod">
          <ac:chgData name="Recupero Simone" userId="b047f850-0a76-4ef2-bd05-81f9029abe63" providerId="ADAL" clId="{36DACB3B-C809-404A-9B41-EA09F39E4916}" dt="2024-05-06T14:52:24.443" v="970"/>
          <ac:spMkLst>
            <pc:docMk/>
            <pc:sldMk cId="1663294410" sldId="309"/>
            <ac:spMk id="5" creationId="{E9FCA062-CEE0-DA45-4E86-A9615BD0DE24}"/>
          </ac:spMkLst>
        </pc:spChg>
        <pc:spChg chg="add del">
          <ac:chgData name="Recupero Simone" userId="b047f850-0a76-4ef2-bd05-81f9029abe63" providerId="ADAL" clId="{36DACB3B-C809-404A-9B41-EA09F39E4916}" dt="2024-05-06T14:52:29.009" v="972" actId="478"/>
          <ac:spMkLst>
            <pc:docMk/>
            <pc:sldMk cId="1663294410" sldId="309"/>
            <ac:spMk id="7" creationId="{42FE37B9-99D9-3C16-F64B-4B881EF60F24}"/>
          </ac:spMkLst>
        </pc:spChg>
        <pc:spChg chg="add del mod">
          <ac:chgData name="Recupero Simone" userId="b047f850-0a76-4ef2-bd05-81f9029abe63" providerId="ADAL" clId="{36DACB3B-C809-404A-9B41-EA09F39E4916}" dt="2024-05-06T14:53:35.462" v="977" actId="478"/>
          <ac:spMkLst>
            <pc:docMk/>
            <pc:sldMk cId="1663294410" sldId="309"/>
            <ac:spMk id="8" creationId="{2A5B7D82-1B65-1B75-C98C-E1ED2740CF2A}"/>
          </ac:spMkLst>
        </pc:spChg>
        <pc:picChg chg="add mod">
          <ac:chgData name="Recupero Simone" userId="b047f850-0a76-4ef2-bd05-81f9029abe63" providerId="ADAL" clId="{36DACB3B-C809-404A-9B41-EA09F39E4916}" dt="2024-05-06T14:57:50.467" v="1010" actId="1076"/>
          <ac:picMkLst>
            <pc:docMk/>
            <pc:sldMk cId="1663294410" sldId="309"/>
            <ac:picMk id="10" creationId="{70F9F819-457E-62B7-0A37-C09B7057A713}"/>
          </ac:picMkLst>
        </pc:picChg>
      </pc:sldChg>
      <pc:sldChg chg="addSp modSp new mod modAnim">
        <pc:chgData name="Recupero Simone" userId="b047f850-0a76-4ef2-bd05-81f9029abe63" providerId="ADAL" clId="{36DACB3B-C809-404A-9B41-EA09F39E4916}" dt="2024-05-10T12:07:52.388" v="2882" actId="1076"/>
        <pc:sldMkLst>
          <pc:docMk/>
          <pc:sldMk cId="2505869944" sldId="310"/>
        </pc:sldMkLst>
        <pc:spChg chg="mod">
          <ac:chgData name="Recupero Simone" userId="b047f850-0a76-4ef2-bd05-81f9029abe63" providerId="ADAL" clId="{36DACB3B-C809-404A-9B41-EA09F39E4916}" dt="2024-05-10T11:52:18.676" v="2076" actId="27636"/>
          <ac:spMkLst>
            <pc:docMk/>
            <pc:sldMk cId="2505869944" sldId="310"/>
            <ac:spMk id="2" creationId="{C5D32C04-0C0F-E325-3954-D0C3BA31BAED}"/>
          </ac:spMkLst>
        </pc:spChg>
        <pc:spChg chg="mod">
          <ac:chgData name="Recupero Simone" userId="b047f850-0a76-4ef2-bd05-81f9029abe63" providerId="ADAL" clId="{36DACB3B-C809-404A-9B41-EA09F39E4916}" dt="2024-05-08T15:06:18.904" v="1018" actId="20577"/>
          <ac:spMkLst>
            <pc:docMk/>
            <pc:sldMk cId="2505869944" sldId="310"/>
            <ac:spMk id="3" creationId="{1DDDFCE0-D2CB-FD34-9527-F61B0B33672F}"/>
          </ac:spMkLst>
        </pc:spChg>
        <pc:picChg chg="add mod">
          <ac:chgData name="Recupero Simone" userId="b047f850-0a76-4ef2-bd05-81f9029abe63" providerId="ADAL" clId="{36DACB3B-C809-404A-9B41-EA09F39E4916}" dt="2024-05-08T15:11:09.504" v="1132" actId="1076"/>
          <ac:picMkLst>
            <pc:docMk/>
            <pc:sldMk cId="2505869944" sldId="310"/>
            <ac:picMk id="5" creationId="{23D8AD52-A8AB-061E-1F3B-201A252E7620}"/>
          </ac:picMkLst>
        </pc:picChg>
        <pc:picChg chg="add mod">
          <ac:chgData name="Recupero Simone" userId="b047f850-0a76-4ef2-bd05-81f9029abe63" providerId="ADAL" clId="{36DACB3B-C809-404A-9B41-EA09F39E4916}" dt="2024-05-10T12:07:52.388" v="2882" actId="1076"/>
          <ac:picMkLst>
            <pc:docMk/>
            <pc:sldMk cId="2505869944" sldId="310"/>
            <ac:picMk id="7" creationId="{2D0FB40D-DF60-14EB-D4F0-405E79D82B4D}"/>
          </ac:picMkLst>
        </pc:picChg>
      </pc:sldChg>
      <pc:sldChg chg="addSp delSp modSp add mod delAnim modNotesTx">
        <pc:chgData name="Recupero Simone" userId="b047f850-0a76-4ef2-bd05-81f9029abe63" providerId="ADAL" clId="{36DACB3B-C809-404A-9B41-EA09F39E4916}" dt="2024-05-08T15:23:00.509" v="2053" actId="20577"/>
        <pc:sldMkLst>
          <pc:docMk/>
          <pc:sldMk cId="4037164565" sldId="311"/>
        </pc:sldMkLst>
        <pc:spChg chg="del">
          <ac:chgData name="Recupero Simone" userId="b047f850-0a76-4ef2-bd05-81f9029abe63" providerId="ADAL" clId="{36DACB3B-C809-404A-9B41-EA09F39E4916}" dt="2024-05-08T15:13:29.477" v="1141" actId="478"/>
          <ac:spMkLst>
            <pc:docMk/>
            <pc:sldMk cId="4037164565" sldId="311"/>
            <ac:spMk id="2" creationId="{C5D32C04-0C0F-E325-3954-D0C3BA31BAED}"/>
          </ac:spMkLst>
        </pc:spChg>
        <pc:spChg chg="mod">
          <ac:chgData name="Recupero Simone" userId="b047f850-0a76-4ef2-bd05-81f9029abe63" providerId="ADAL" clId="{36DACB3B-C809-404A-9B41-EA09F39E4916}" dt="2024-05-08T15:14:26.969" v="1183" actId="20577"/>
          <ac:spMkLst>
            <pc:docMk/>
            <pc:sldMk cId="4037164565" sldId="311"/>
            <ac:spMk id="3" creationId="{1DDDFCE0-D2CB-FD34-9527-F61B0B33672F}"/>
          </ac:spMkLst>
        </pc:spChg>
        <pc:spChg chg="add mod">
          <ac:chgData name="Recupero Simone" userId="b047f850-0a76-4ef2-bd05-81f9029abe63" providerId="ADAL" clId="{36DACB3B-C809-404A-9B41-EA09F39E4916}" dt="2024-05-08T15:16:13.852" v="1361" actId="14100"/>
          <ac:spMkLst>
            <pc:docMk/>
            <pc:sldMk cId="4037164565" sldId="311"/>
            <ac:spMk id="6" creationId="{A3F7CE72-5635-E334-E920-4F30961351A0}"/>
          </ac:spMkLst>
        </pc:spChg>
        <pc:spChg chg="add del mod">
          <ac:chgData name="Recupero Simone" userId="b047f850-0a76-4ef2-bd05-81f9029abe63" providerId="ADAL" clId="{36DACB3B-C809-404A-9B41-EA09F39E4916}" dt="2024-05-08T15:20:33.025" v="1587" actId="21"/>
          <ac:spMkLst>
            <pc:docMk/>
            <pc:sldMk cId="4037164565" sldId="311"/>
            <ac:spMk id="8" creationId="{849DAFE2-6ADF-0BA5-6106-0CA72F4AF6E2}"/>
          </ac:spMkLst>
        </pc:spChg>
        <pc:picChg chg="del">
          <ac:chgData name="Recupero Simone" userId="b047f850-0a76-4ef2-bd05-81f9029abe63" providerId="ADAL" clId="{36DACB3B-C809-404A-9B41-EA09F39E4916}" dt="2024-05-08T15:13:28.002" v="1140" actId="478"/>
          <ac:picMkLst>
            <pc:docMk/>
            <pc:sldMk cId="4037164565" sldId="311"/>
            <ac:picMk id="5" creationId="{23D8AD52-A8AB-061E-1F3B-201A252E7620}"/>
          </ac:picMkLst>
        </pc:picChg>
        <pc:picChg chg="del">
          <ac:chgData name="Recupero Simone" userId="b047f850-0a76-4ef2-bd05-81f9029abe63" providerId="ADAL" clId="{36DACB3B-C809-404A-9B41-EA09F39E4916}" dt="2024-05-08T15:12:53.492" v="1139" actId="478"/>
          <ac:picMkLst>
            <pc:docMk/>
            <pc:sldMk cId="4037164565" sldId="311"/>
            <ac:picMk id="7" creationId="{2D0FB40D-DF60-14EB-D4F0-405E79D82B4D}"/>
          </ac:picMkLst>
        </pc:picChg>
        <pc:picChg chg="add mod">
          <ac:chgData name="Recupero Simone" userId="b047f850-0a76-4ef2-bd05-81f9029abe63" providerId="ADAL" clId="{36DACB3B-C809-404A-9B41-EA09F39E4916}" dt="2024-05-08T15:20:40.100" v="1590" actId="1076"/>
          <ac:picMkLst>
            <pc:docMk/>
            <pc:sldMk cId="4037164565" sldId="311"/>
            <ac:picMk id="1026" creationId="{AE1340FC-71F6-BFA2-6CA5-9A296D2DF998}"/>
          </ac:picMkLst>
        </pc:picChg>
      </pc:sldChg>
      <pc:sldChg chg="addSp delSp modSp new mod delAnim modAnim modNotesTx">
        <pc:chgData name="Recupero Simone" userId="b047f850-0a76-4ef2-bd05-81f9029abe63" providerId="ADAL" clId="{36DACB3B-C809-404A-9B41-EA09F39E4916}" dt="2024-05-10T12:01:23.391" v="2749" actId="20577"/>
        <pc:sldMkLst>
          <pc:docMk/>
          <pc:sldMk cId="3660578426" sldId="312"/>
        </pc:sldMkLst>
        <pc:spChg chg="del">
          <ac:chgData name="Recupero Simone" userId="b047f850-0a76-4ef2-bd05-81f9029abe63" providerId="ADAL" clId="{36DACB3B-C809-404A-9B41-EA09F39E4916}" dt="2024-05-08T15:20:29.134" v="1586" actId="478"/>
          <ac:spMkLst>
            <pc:docMk/>
            <pc:sldMk cId="3660578426" sldId="312"/>
            <ac:spMk id="2" creationId="{2BFAE042-A433-5ECD-ED6C-CC331C3E1BDF}"/>
          </ac:spMkLst>
        </pc:spChg>
        <pc:spChg chg="add mod">
          <ac:chgData name="Recupero Simone" userId="b047f850-0a76-4ef2-bd05-81f9029abe63" providerId="ADAL" clId="{36DACB3B-C809-404A-9B41-EA09F39E4916}" dt="2024-05-10T11:59:24.415" v="2522" actId="1076"/>
          <ac:spMkLst>
            <pc:docMk/>
            <pc:sldMk cId="3660578426" sldId="312"/>
            <ac:spMk id="2" creationId="{654FC804-E634-D9E6-2433-626A850B0FCA}"/>
          </ac:spMkLst>
        </pc:spChg>
        <pc:spChg chg="mod">
          <ac:chgData name="Recupero Simone" userId="b047f850-0a76-4ef2-bd05-81f9029abe63" providerId="ADAL" clId="{36DACB3B-C809-404A-9B41-EA09F39E4916}" dt="2024-05-10T11:52:41.279" v="2098" actId="20577"/>
          <ac:spMkLst>
            <pc:docMk/>
            <pc:sldMk cId="3660578426" sldId="312"/>
            <ac:spMk id="3" creationId="{7DE88A2D-8387-774D-002F-64CB32B8C1C7}"/>
          </ac:spMkLst>
        </pc:spChg>
        <pc:spChg chg="add del mod">
          <ac:chgData name="Recupero Simone" userId="b047f850-0a76-4ef2-bd05-81f9029abe63" providerId="ADAL" clId="{36DACB3B-C809-404A-9B41-EA09F39E4916}" dt="2024-05-10T11:59:06.102" v="2519" actId="478"/>
          <ac:spMkLst>
            <pc:docMk/>
            <pc:sldMk cId="3660578426" sldId="312"/>
            <ac:spMk id="4" creationId="{D3FE2CFB-8DA6-169D-04B0-7C36C816FA22}"/>
          </ac:spMkLst>
        </pc:spChg>
        <pc:spChg chg="add del mod">
          <ac:chgData name="Recupero Simone" userId="b047f850-0a76-4ef2-bd05-81f9029abe63" providerId="ADAL" clId="{36DACB3B-C809-404A-9B41-EA09F39E4916}" dt="2024-05-10T11:58:41.953" v="2499" actId="478"/>
          <ac:spMkLst>
            <pc:docMk/>
            <pc:sldMk cId="3660578426" sldId="312"/>
            <ac:spMk id="5" creationId="{790995E4-8CA3-E836-DB58-CCBC7C3AA6CB}"/>
          </ac:spMkLst>
        </pc:spChg>
        <pc:spChg chg="add del mod">
          <ac:chgData name="Recupero Simone" userId="b047f850-0a76-4ef2-bd05-81f9029abe63" providerId="ADAL" clId="{36DACB3B-C809-404A-9B41-EA09F39E4916}" dt="2024-05-10T11:58:18.839" v="2464" actId="478"/>
          <ac:spMkLst>
            <pc:docMk/>
            <pc:sldMk cId="3660578426" sldId="312"/>
            <ac:spMk id="6" creationId="{F7E10A0E-EF94-A8A9-842F-0CED4BDB47B7}"/>
          </ac:spMkLst>
        </pc:spChg>
        <pc:spChg chg="add del mod">
          <ac:chgData name="Recupero Simone" userId="b047f850-0a76-4ef2-bd05-81f9029abe63" providerId="ADAL" clId="{36DACB3B-C809-404A-9B41-EA09F39E4916}" dt="2024-05-10T11:58:43.384" v="2500" actId="478"/>
          <ac:spMkLst>
            <pc:docMk/>
            <pc:sldMk cId="3660578426" sldId="312"/>
            <ac:spMk id="7" creationId="{602A4408-EEB2-33E3-BCD6-7844B79E624E}"/>
          </ac:spMkLst>
        </pc:spChg>
        <pc:spChg chg="add mod">
          <ac:chgData name="Recupero Simone" userId="b047f850-0a76-4ef2-bd05-81f9029abe63" providerId="ADAL" clId="{36DACB3B-C809-404A-9B41-EA09F39E4916}" dt="2024-05-10T11:59:27.144" v="2523" actId="1076"/>
          <ac:spMkLst>
            <pc:docMk/>
            <pc:sldMk cId="3660578426" sldId="312"/>
            <ac:spMk id="8" creationId="{849DAFE2-6ADF-0BA5-6106-0CA72F4AF6E2}"/>
          </ac:spMkLst>
        </pc:spChg>
      </pc:sldChg>
      <pc:sldChg chg="addSp delSp modSp new mod modAnim">
        <pc:chgData name="Recupero Simone" userId="b047f850-0a76-4ef2-bd05-81f9029abe63" providerId="ADAL" clId="{36DACB3B-C809-404A-9B41-EA09F39E4916}" dt="2024-05-10T12:55:17.490" v="4499" actId="1076"/>
        <pc:sldMkLst>
          <pc:docMk/>
          <pc:sldMk cId="2714365280" sldId="313"/>
        </pc:sldMkLst>
        <pc:spChg chg="mod">
          <ac:chgData name="Recupero Simone" userId="b047f850-0a76-4ef2-bd05-81f9029abe63" providerId="ADAL" clId="{36DACB3B-C809-404A-9B41-EA09F39E4916}" dt="2024-05-10T12:52:08.591" v="4498" actId="1076"/>
          <ac:spMkLst>
            <pc:docMk/>
            <pc:sldMk cId="2714365280" sldId="313"/>
            <ac:spMk id="2" creationId="{D5B4D63D-FFC4-99B5-0F14-83DCA5E7F541}"/>
          </ac:spMkLst>
        </pc:spChg>
        <pc:spChg chg="mod">
          <ac:chgData name="Recupero Simone" userId="b047f850-0a76-4ef2-bd05-81f9029abe63" providerId="ADAL" clId="{36DACB3B-C809-404A-9B41-EA09F39E4916}" dt="2024-05-10T12:45:55.807" v="4229" actId="20577"/>
          <ac:spMkLst>
            <pc:docMk/>
            <pc:sldMk cId="2714365280" sldId="313"/>
            <ac:spMk id="3" creationId="{848C212F-70D7-5EB0-AFE5-597B27483C49}"/>
          </ac:spMkLst>
        </pc:spChg>
        <pc:spChg chg="add del mod">
          <ac:chgData name="Recupero Simone" userId="b047f850-0a76-4ef2-bd05-81f9029abe63" providerId="ADAL" clId="{36DACB3B-C809-404A-9B41-EA09F39E4916}" dt="2024-05-10T12:50:19.777" v="4481" actId="478"/>
          <ac:spMkLst>
            <pc:docMk/>
            <pc:sldMk cId="2714365280" sldId="313"/>
            <ac:spMk id="4" creationId="{B51F3B7B-D6AE-1846-03A6-2DB9F2B78694}"/>
          </ac:spMkLst>
        </pc:spChg>
        <pc:picChg chg="add mod">
          <ac:chgData name="Recupero Simone" userId="b047f850-0a76-4ef2-bd05-81f9029abe63" providerId="ADAL" clId="{36DACB3B-C809-404A-9B41-EA09F39E4916}" dt="2024-05-10T12:55:17.490" v="4499" actId="1076"/>
          <ac:picMkLst>
            <pc:docMk/>
            <pc:sldMk cId="2714365280" sldId="313"/>
            <ac:picMk id="6" creationId="{6753778B-BEA2-EF48-00CD-8A32ED564117}"/>
          </ac:picMkLst>
        </pc:picChg>
      </pc:sldChg>
      <pc:sldChg chg="addSp delSp modSp add mod delAnim modAnim modNotesTx">
        <pc:chgData name="Recupero Simone" userId="b047f850-0a76-4ef2-bd05-81f9029abe63" providerId="ADAL" clId="{36DACB3B-C809-404A-9B41-EA09F39E4916}" dt="2024-05-15T15:07:07.281" v="5720"/>
        <pc:sldMkLst>
          <pc:docMk/>
          <pc:sldMk cId="2077378759" sldId="314"/>
        </pc:sldMkLst>
        <pc:spChg chg="del">
          <ac:chgData name="Recupero Simone" userId="b047f850-0a76-4ef2-bd05-81f9029abe63" providerId="ADAL" clId="{36DACB3B-C809-404A-9B41-EA09F39E4916}" dt="2024-05-10T12:16:59.987" v="2913" actId="478"/>
          <ac:spMkLst>
            <pc:docMk/>
            <pc:sldMk cId="2077378759" sldId="314"/>
            <ac:spMk id="2" creationId="{654FC804-E634-D9E6-2433-626A850B0FCA}"/>
          </ac:spMkLst>
        </pc:spChg>
        <pc:spChg chg="mod">
          <ac:chgData name="Recupero Simone" userId="b047f850-0a76-4ef2-bd05-81f9029abe63" providerId="ADAL" clId="{36DACB3B-C809-404A-9B41-EA09F39E4916}" dt="2024-05-10T12:16:54.419" v="2911" actId="20577"/>
          <ac:spMkLst>
            <pc:docMk/>
            <pc:sldMk cId="2077378759" sldId="314"/>
            <ac:spMk id="3" creationId="{7DE88A2D-8387-774D-002F-64CB32B8C1C7}"/>
          </ac:spMkLst>
        </pc:spChg>
        <pc:spChg chg="add mod">
          <ac:chgData name="Recupero Simone" userId="b047f850-0a76-4ef2-bd05-81f9029abe63" providerId="ADAL" clId="{36DACB3B-C809-404A-9B41-EA09F39E4916}" dt="2024-05-10T12:21:44.341" v="2947" actId="1076"/>
          <ac:spMkLst>
            <pc:docMk/>
            <pc:sldMk cId="2077378759" sldId="314"/>
            <ac:spMk id="6" creationId="{D34916A3-D443-F4F9-2B42-68A5D4232066}"/>
          </ac:spMkLst>
        </pc:spChg>
        <pc:spChg chg="del">
          <ac:chgData name="Recupero Simone" userId="b047f850-0a76-4ef2-bd05-81f9029abe63" providerId="ADAL" clId="{36DACB3B-C809-404A-9B41-EA09F39E4916}" dt="2024-05-10T12:16:58.644" v="2912" actId="478"/>
          <ac:spMkLst>
            <pc:docMk/>
            <pc:sldMk cId="2077378759" sldId="314"/>
            <ac:spMk id="8" creationId="{849DAFE2-6ADF-0BA5-6106-0CA72F4AF6E2}"/>
          </ac:spMkLst>
        </pc:spChg>
        <pc:spChg chg="add mod">
          <ac:chgData name="Recupero Simone" userId="b047f850-0a76-4ef2-bd05-81f9029abe63" providerId="ADAL" clId="{36DACB3B-C809-404A-9B41-EA09F39E4916}" dt="2024-05-10T12:22:46.484" v="2984" actId="20577"/>
          <ac:spMkLst>
            <pc:docMk/>
            <pc:sldMk cId="2077378759" sldId="314"/>
            <ac:spMk id="9" creationId="{36B8E48F-1F12-7176-F881-16A9B840909E}"/>
          </ac:spMkLst>
        </pc:spChg>
        <pc:spChg chg="add mod">
          <ac:chgData name="Recupero Simone" userId="b047f850-0a76-4ef2-bd05-81f9029abe63" providerId="ADAL" clId="{36DACB3B-C809-404A-9B41-EA09F39E4916}" dt="2024-05-10T12:22:05.026" v="2968" actId="27636"/>
          <ac:spMkLst>
            <pc:docMk/>
            <pc:sldMk cId="2077378759" sldId="314"/>
            <ac:spMk id="10" creationId="{7395DFF5-06CA-C97B-C4D7-9D2EEF43195C}"/>
          </ac:spMkLst>
        </pc:spChg>
        <pc:spChg chg="add mod">
          <ac:chgData name="Recupero Simone" userId="b047f850-0a76-4ef2-bd05-81f9029abe63" providerId="ADAL" clId="{36DACB3B-C809-404A-9B41-EA09F39E4916}" dt="2024-05-10T12:22:28.564" v="2977" actId="14100"/>
          <ac:spMkLst>
            <pc:docMk/>
            <pc:sldMk cId="2077378759" sldId="314"/>
            <ac:spMk id="11" creationId="{FBFC61A5-A214-0E00-E700-B629B9514C98}"/>
          </ac:spMkLst>
        </pc:spChg>
        <pc:spChg chg="add mod">
          <ac:chgData name="Recupero Simone" userId="b047f850-0a76-4ef2-bd05-81f9029abe63" providerId="ADAL" clId="{36DACB3B-C809-404A-9B41-EA09F39E4916}" dt="2024-05-10T12:25:18.453" v="3116" actId="1076"/>
          <ac:spMkLst>
            <pc:docMk/>
            <pc:sldMk cId="2077378759" sldId="314"/>
            <ac:spMk id="12" creationId="{11F84D34-139D-1C45-A5CB-21CF24327DD7}"/>
          </ac:spMkLst>
        </pc:spChg>
        <pc:spChg chg="add mod">
          <ac:chgData name="Recupero Simone" userId="b047f850-0a76-4ef2-bd05-81f9029abe63" providerId="ADAL" clId="{36DACB3B-C809-404A-9B41-EA09F39E4916}" dt="2024-05-10T12:25:18.453" v="3116" actId="1076"/>
          <ac:spMkLst>
            <pc:docMk/>
            <pc:sldMk cId="2077378759" sldId="314"/>
            <ac:spMk id="13" creationId="{FD32D9BB-210C-A820-5338-10BD345AE08D}"/>
          </ac:spMkLst>
        </pc:spChg>
        <pc:spChg chg="add mod">
          <ac:chgData name="Recupero Simone" userId="b047f850-0a76-4ef2-bd05-81f9029abe63" providerId="ADAL" clId="{36DACB3B-C809-404A-9B41-EA09F39E4916}" dt="2024-05-10T12:25:18.453" v="3116" actId="1076"/>
          <ac:spMkLst>
            <pc:docMk/>
            <pc:sldMk cId="2077378759" sldId="314"/>
            <ac:spMk id="14" creationId="{137EC70E-33F1-E99D-1DA3-1B98DAB0F9D0}"/>
          </ac:spMkLst>
        </pc:spChg>
        <pc:spChg chg="add mod">
          <ac:chgData name="Recupero Simone" userId="b047f850-0a76-4ef2-bd05-81f9029abe63" providerId="ADAL" clId="{36DACB3B-C809-404A-9B41-EA09F39E4916}" dt="2024-05-10T12:29:33.821" v="3495" actId="14100"/>
          <ac:spMkLst>
            <pc:docMk/>
            <pc:sldMk cId="2077378759" sldId="314"/>
            <ac:spMk id="15" creationId="{79FA1DAF-E913-BC0A-C3C2-FA188A60133F}"/>
          </ac:spMkLst>
        </pc:spChg>
        <pc:spChg chg="add mod">
          <ac:chgData name="Recupero Simone" userId="b047f850-0a76-4ef2-bd05-81f9029abe63" providerId="ADAL" clId="{36DACB3B-C809-404A-9B41-EA09F39E4916}" dt="2024-05-10T12:25:40.898" v="3119" actId="1076"/>
          <ac:spMkLst>
            <pc:docMk/>
            <pc:sldMk cId="2077378759" sldId="314"/>
            <ac:spMk id="16" creationId="{7328A434-E5FA-5646-5D9F-3D76A61E5788}"/>
          </ac:spMkLst>
        </pc:spChg>
        <pc:picChg chg="add mod">
          <ac:chgData name="Recupero Simone" userId="b047f850-0a76-4ef2-bd05-81f9029abe63" providerId="ADAL" clId="{36DACB3B-C809-404A-9B41-EA09F39E4916}" dt="2024-05-10T12:35:21.359" v="3667" actId="1076"/>
          <ac:picMkLst>
            <pc:docMk/>
            <pc:sldMk cId="2077378759" sldId="314"/>
            <ac:picMk id="17" creationId="{EF4C7C71-9C91-36E3-0FFE-0FE757D7A080}"/>
          </ac:picMkLst>
        </pc:picChg>
        <pc:picChg chg="add mod">
          <ac:chgData name="Recupero Simone" userId="b047f850-0a76-4ef2-bd05-81f9029abe63" providerId="ADAL" clId="{36DACB3B-C809-404A-9B41-EA09F39E4916}" dt="2024-05-10T12:36:23.410" v="3683" actId="1076"/>
          <ac:picMkLst>
            <pc:docMk/>
            <pc:sldMk cId="2077378759" sldId="314"/>
            <ac:picMk id="18" creationId="{152CB2F8-3C06-F71E-2DB4-03D1FFAFA8A5}"/>
          </ac:picMkLst>
        </pc:picChg>
        <pc:picChg chg="add mod">
          <ac:chgData name="Recupero Simone" userId="b047f850-0a76-4ef2-bd05-81f9029abe63" providerId="ADAL" clId="{36DACB3B-C809-404A-9B41-EA09F39E4916}" dt="2024-05-10T12:36:13.964" v="3682" actId="1076"/>
          <ac:picMkLst>
            <pc:docMk/>
            <pc:sldMk cId="2077378759" sldId="314"/>
            <ac:picMk id="19" creationId="{6AC54715-64E3-8E23-6E1B-BAC89689EEDB}"/>
          </ac:picMkLst>
        </pc:picChg>
        <pc:picChg chg="add mod">
          <ac:chgData name="Recupero Simone" userId="b047f850-0a76-4ef2-bd05-81f9029abe63" providerId="ADAL" clId="{36DACB3B-C809-404A-9B41-EA09F39E4916}" dt="2024-05-10T12:36:58.388" v="3693" actId="1076"/>
          <ac:picMkLst>
            <pc:docMk/>
            <pc:sldMk cId="2077378759" sldId="314"/>
            <ac:picMk id="20" creationId="{F1EF31EB-167E-4357-06A6-4CBCC6E2BAEF}"/>
          </ac:picMkLst>
        </pc:picChg>
        <pc:picChg chg="add mod">
          <ac:chgData name="Recupero Simone" userId="b047f850-0a76-4ef2-bd05-81f9029abe63" providerId="ADAL" clId="{36DACB3B-C809-404A-9B41-EA09F39E4916}" dt="2024-05-10T12:37:03.573" v="3695" actId="1076"/>
          <ac:picMkLst>
            <pc:docMk/>
            <pc:sldMk cId="2077378759" sldId="314"/>
            <ac:picMk id="21" creationId="{E4E172E6-C8DC-EC46-B4C4-318D758DB817}"/>
          </ac:picMkLst>
        </pc:picChg>
        <pc:cxnChg chg="add mod">
          <ac:chgData name="Recupero Simone" userId="b047f850-0a76-4ef2-bd05-81f9029abe63" providerId="ADAL" clId="{36DACB3B-C809-404A-9B41-EA09F39E4916}" dt="2024-05-10T12:21:24.952" v="2929" actId="14100"/>
          <ac:cxnSpMkLst>
            <pc:docMk/>
            <pc:sldMk cId="2077378759" sldId="314"/>
            <ac:cxnSpMk id="5" creationId="{3172AA99-E403-DDB5-A7B6-C473CCCA78BE}"/>
          </ac:cxnSpMkLst>
        </pc:cxnChg>
      </pc:sldChg>
      <pc:sldChg chg="addSp delSp mod addAnim delAnim modNotesTx">
        <pc:chgData name="Recupero Simone" userId="b047f850-0a76-4ef2-bd05-81f9029abe63" providerId="ADAL" clId="{36DACB3B-C809-404A-9B41-EA09F39E4916}" dt="2024-05-10T12:45:21.672" v="4179" actId="20577"/>
        <pc:sldMkLst>
          <pc:docMk/>
          <pc:sldMk cId="3376850930" sldId="315"/>
        </pc:sldMkLst>
        <pc:picChg chg="add del">
          <ac:chgData name="Recupero Simone" userId="b047f850-0a76-4ef2-bd05-81f9029abe63" providerId="ADAL" clId="{36DACB3B-C809-404A-9B41-EA09F39E4916}" dt="2024-05-10T12:36:47.787" v="3690" actId="21"/>
          <ac:picMkLst>
            <pc:docMk/>
            <pc:sldMk cId="3376850930" sldId="315"/>
            <ac:picMk id="34" creationId="{8E2194F9-BAFA-EECC-FB35-E9353959236A}"/>
          </ac:picMkLst>
        </pc:picChg>
      </pc:sldChg>
      <pc:sldChg chg="modSp add mod modAnim">
        <pc:chgData name="Recupero Simone" userId="b047f850-0a76-4ef2-bd05-81f9029abe63" providerId="ADAL" clId="{36DACB3B-C809-404A-9B41-EA09F39E4916}" dt="2024-05-13T12:57:49.075" v="4501"/>
        <pc:sldMkLst>
          <pc:docMk/>
          <pc:sldMk cId="3468516314" sldId="316"/>
        </pc:sldMkLst>
        <pc:picChg chg="mod">
          <ac:chgData name="Recupero Simone" userId="b047f850-0a76-4ef2-bd05-81f9029abe63" providerId="ADAL" clId="{36DACB3B-C809-404A-9B41-EA09F39E4916}" dt="2024-05-10T12:59:12.855" v="4500" actId="1076"/>
          <ac:picMkLst>
            <pc:docMk/>
            <pc:sldMk cId="3468516314" sldId="316"/>
            <ac:picMk id="4" creationId="{91C1F6C6-63A0-F1AB-815A-DBC946FDC912}"/>
          </ac:picMkLst>
        </pc:picChg>
      </pc:sldChg>
      <pc:sldChg chg="addSp modSp mod modAnim">
        <pc:chgData name="Recupero Simone" userId="b047f850-0a76-4ef2-bd05-81f9029abe63" providerId="ADAL" clId="{36DACB3B-C809-404A-9B41-EA09F39E4916}" dt="2024-05-15T14:57:51.164" v="5710" actId="1076"/>
        <pc:sldMkLst>
          <pc:docMk/>
          <pc:sldMk cId="4020538599" sldId="317"/>
        </pc:sldMkLst>
        <pc:spChg chg="mod">
          <ac:chgData name="Recupero Simone" userId="b047f850-0a76-4ef2-bd05-81f9029abe63" providerId="ADAL" clId="{36DACB3B-C809-404A-9B41-EA09F39E4916}" dt="2024-05-13T13:10:11.089" v="4515" actId="20577"/>
          <ac:spMkLst>
            <pc:docMk/>
            <pc:sldMk cId="4020538599" sldId="317"/>
            <ac:spMk id="2" creationId="{D5B4D63D-FFC4-99B5-0F14-83DCA5E7F541}"/>
          </ac:spMkLst>
        </pc:spChg>
        <pc:spChg chg="add mod">
          <ac:chgData name="Recupero Simone" userId="b047f850-0a76-4ef2-bd05-81f9029abe63" providerId="ADAL" clId="{36DACB3B-C809-404A-9B41-EA09F39E4916}" dt="2024-05-15T14:57:51.164" v="5710" actId="1076"/>
          <ac:spMkLst>
            <pc:docMk/>
            <pc:sldMk cId="4020538599" sldId="317"/>
            <ac:spMk id="4" creationId="{1BBA5911-1BF7-2B5A-3367-6A5994910E59}"/>
          </ac:spMkLst>
        </pc:spChg>
        <pc:spChg chg="add mod">
          <ac:chgData name="Recupero Simone" userId="b047f850-0a76-4ef2-bd05-81f9029abe63" providerId="ADAL" clId="{36DACB3B-C809-404A-9B41-EA09F39E4916}" dt="2024-05-15T14:57:46.641" v="5709" actId="1076"/>
          <ac:spMkLst>
            <pc:docMk/>
            <pc:sldMk cId="4020538599" sldId="317"/>
            <ac:spMk id="5" creationId="{8ACCE195-D987-D840-2AAE-20BDF675FAEE}"/>
          </ac:spMkLst>
        </pc:spChg>
        <pc:spChg chg="add mod">
          <ac:chgData name="Recupero Simone" userId="b047f850-0a76-4ef2-bd05-81f9029abe63" providerId="ADAL" clId="{36DACB3B-C809-404A-9B41-EA09F39E4916}" dt="2024-05-15T14:57:43.103" v="5708" actId="1076"/>
          <ac:spMkLst>
            <pc:docMk/>
            <pc:sldMk cId="4020538599" sldId="317"/>
            <ac:spMk id="6" creationId="{B7DB827C-B37A-19AE-150D-46690B027D18}"/>
          </ac:spMkLst>
        </pc:spChg>
      </pc:sldChg>
      <pc:sldChg chg="addSp delSp modSp new mod delAnim modAnim">
        <pc:chgData name="Recupero Simone" userId="b047f850-0a76-4ef2-bd05-81f9029abe63" providerId="ADAL" clId="{36DACB3B-C809-404A-9B41-EA09F39E4916}" dt="2024-05-16T12:11:52.915" v="6575" actId="20577"/>
        <pc:sldMkLst>
          <pc:docMk/>
          <pc:sldMk cId="744012200" sldId="318"/>
        </pc:sldMkLst>
        <pc:spChg chg="mod">
          <ac:chgData name="Recupero Simone" userId="b047f850-0a76-4ef2-bd05-81f9029abe63" providerId="ADAL" clId="{36DACB3B-C809-404A-9B41-EA09F39E4916}" dt="2024-05-13T13:50:27.679" v="5607" actId="20577"/>
          <ac:spMkLst>
            <pc:docMk/>
            <pc:sldMk cId="744012200" sldId="318"/>
            <ac:spMk id="2" creationId="{92646142-2A46-FDF5-65F3-D5ECAD1DFBA2}"/>
          </ac:spMkLst>
        </pc:spChg>
        <pc:spChg chg="mod">
          <ac:chgData name="Recupero Simone" userId="b047f850-0a76-4ef2-bd05-81f9029abe63" providerId="ADAL" clId="{36DACB3B-C809-404A-9B41-EA09F39E4916}" dt="2024-05-13T13:45:05.931" v="5197" actId="20577"/>
          <ac:spMkLst>
            <pc:docMk/>
            <pc:sldMk cId="744012200" sldId="318"/>
            <ac:spMk id="3" creationId="{CD884016-0DC5-EC44-1293-818ABDF679C6}"/>
          </ac:spMkLst>
        </pc:spChg>
        <pc:spChg chg="add mod">
          <ac:chgData name="Recupero Simone" userId="b047f850-0a76-4ef2-bd05-81f9029abe63" providerId="ADAL" clId="{36DACB3B-C809-404A-9B41-EA09F39E4916}" dt="2024-05-13T13:13:26.238" v="4768"/>
          <ac:spMkLst>
            <pc:docMk/>
            <pc:sldMk cId="744012200" sldId="318"/>
            <ac:spMk id="4" creationId="{225F402B-9F22-D916-4E62-4A11C7ADFD2A}"/>
          </ac:spMkLst>
        </pc:spChg>
        <pc:spChg chg="add mod">
          <ac:chgData name="Recupero Simone" userId="b047f850-0a76-4ef2-bd05-81f9029abe63" providerId="ADAL" clId="{36DACB3B-C809-404A-9B41-EA09F39E4916}" dt="2024-05-16T12:11:52.915" v="6575" actId="20577"/>
          <ac:spMkLst>
            <pc:docMk/>
            <pc:sldMk cId="744012200" sldId="318"/>
            <ac:spMk id="9" creationId="{218AA8E4-9EE6-06C2-4271-5FC586292BC6}"/>
          </ac:spMkLst>
        </pc:spChg>
        <pc:picChg chg="add del mod">
          <ac:chgData name="Recupero Simone" userId="b047f850-0a76-4ef2-bd05-81f9029abe63" providerId="ADAL" clId="{36DACB3B-C809-404A-9B41-EA09F39E4916}" dt="2024-05-13T13:45:07.943" v="5198" actId="478"/>
          <ac:picMkLst>
            <pc:docMk/>
            <pc:sldMk cId="744012200" sldId="318"/>
            <ac:picMk id="6" creationId="{E2E7BE6C-50C3-8B13-019A-021B9B96A336}"/>
          </ac:picMkLst>
        </pc:picChg>
        <pc:picChg chg="add del mod">
          <ac:chgData name="Recupero Simone" userId="b047f850-0a76-4ef2-bd05-81f9029abe63" providerId="ADAL" clId="{36DACB3B-C809-404A-9B41-EA09F39E4916}" dt="2024-05-13T13:45:09.529" v="5200" actId="478"/>
          <ac:picMkLst>
            <pc:docMk/>
            <pc:sldMk cId="744012200" sldId="318"/>
            <ac:picMk id="8" creationId="{9F3FD5EA-7825-B1F4-6C8D-EBEBA134E132}"/>
          </ac:picMkLst>
        </pc:picChg>
        <pc:picChg chg="add del mod">
          <ac:chgData name="Recupero Simone" userId="b047f850-0a76-4ef2-bd05-81f9029abe63" providerId="ADAL" clId="{36DACB3B-C809-404A-9B41-EA09F39E4916}" dt="2024-05-13T13:45:09.050" v="5199" actId="478"/>
          <ac:picMkLst>
            <pc:docMk/>
            <pc:sldMk cId="744012200" sldId="318"/>
            <ac:picMk id="1026" creationId="{EBBCCF98-EDA6-8E87-EB35-FE7DBC7DF194}"/>
          </ac:picMkLst>
        </pc:picChg>
      </pc:sldChg>
      <pc:sldChg chg="addSp modSp new mod modAnim">
        <pc:chgData name="Recupero Simone" userId="b047f850-0a76-4ef2-bd05-81f9029abe63" providerId="ADAL" clId="{36DACB3B-C809-404A-9B41-EA09F39E4916}" dt="2024-05-13T13:29:24.981" v="5155"/>
        <pc:sldMkLst>
          <pc:docMk/>
          <pc:sldMk cId="4228233564" sldId="319"/>
        </pc:sldMkLst>
        <pc:spChg chg="mod">
          <ac:chgData name="Recupero Simone" userId="b047f850-0a76-4ef2-bd05-81f9029abe63" providerId="ADAL" clId="{36DACB3B-C809-404A-9B41-EA09F39E4916}" dt="2024-05-13T13:24:17.191" v="5020" actId="14100"/>
          <ac:spMkLst>
            <pc:docMk/>
            <pc:sldMk cId="4228233564" sldId="319"/>
            <ac:spMk id="2" creationId="{1DCA3A14-3A75-19F6-F18C-8A2046121610}"/>
          </ac:spMkLst>
        </pc:spChg>
        <pc:spChg chg="mod">
          <ac:chgData name="Recupero Simone" userId="b047f850-0a76-4ef2-bd05-81f9029abe63" providerId="ADAL" clId="{36DACB3B-C809-404A-9B41-EA09F39E4916}" dt="2024-05-13T13:19:53.614" v="4807" actId="20577"/>
          <ac:spMkLst>
            <pc:docMk/>
            <pc:sldMk cId="4228233564" sldId="319"/>
            <ac:spMk id="3" creationId="{C8476B37-49E4-50A0-5D9B-43D00C12486B}"/>
          </ac:spMkLst>
        </pc:spChg>
        <pc:spChg chg="add mod">
          <ac:chgData name="Recupero Simone" userId="b047f850-0a76-4ef2-bd05-81f9029abe63" providerId="ADAL" clId="{36DACB3B-C809-404A-9B41-EA09F39E4916}" dt="2024-05-13T13:29:07.435" v="5152" actId="1076"/>
          <ac:spMkLst>
            <pc:docMk/>
            <pc:sldMk cId="4228233564" sldId="319"/>
            <ac:spMk id="4" creationId="{32103194-89C9-89CD-C04B-FCB59054EB39}"/>
          </ac:spMkLst>
        </pc:spChg>
        <pc:spChg chg="add mod">
          <ac:chgData name="Recupero Simone" userId="b047f850-0a76-4ef2-bd05-81f9029abe63" providerId="ADAL" clId="{36DACB3B-C809-404A-9B41-EA09F39E4916}" dt="2024-05-13T13:29:11.786" v="5153" actId="1076"/>
          <ac:spMkLst>
            <pc:docMk/>
            <pc:sldMk cId="4228233564" sldId="319"/>
            <ac:spMk id="5" creationId="{013EA2C6-187B-A85E-FFEF-618703C8BEAE}"/>
          </ac:spMkLst>
        </pc:spChg>
      </pc:sldChg>
      <pc:sldChg chg="addSp modSp new mod ord modNotesTx">
        <pc:chgData name="Recupero Simone" userId="b047f850-0a76-4ef2-bd05-81f9029abe63" providerId="ADAL" clId="{36DACB3B-C809-404A-9B41-EA09F39E4916}" dt="2024-05-15T14:58:29.056" v="5713" actId="20578"/>
        <pc:sldMkLst>
          <pc:docMk/>
          <pc:sldMk cId="3115560724" sldId="320"/>
        </pc:sldMkLst>
        <pc:spChg chg="mod">
          <ac:chgData name="Recupero Simone" userId="b047f850-0a76-4ef2-bd05-81f9029abe63" providerId="ADAL" clId="{36DACB3B-C809-404A-9B41-EA09F39E4916}" dt="2024-05-15T14:21:35.872" v="5696" actId="1076"/>
          <ac:spMkLst>
            <pc:docMk/>
            <pc:sldMk cId="3115560724" sldId="320"/>
            <ac:spMk id="2" creationId="{BBE0A0AF-009F-B60B-3582-FD62A523FD63}"/>
          </ac:spMkLst>
        </pc:spChg>
        <pc:spChg chg="mod">
          <ac:chgData name="Recupero Simone" userId="b047f850-0a76-4ef2-bd05-81f9029abe63" providerId="ADAL" clId="{36DACB3B-C809-404A-9B41-EA09F39E4916}" dt="2024-05-15T14:21:10.656" v="5633" actId="20577"/>
          <ac:spMkLst>
            <pc:docMk/>
            <pc:sldMk cId="3115560724" sldId="320"/>
            <ac:spMk id="3" creationId="{83CA60D5-9FB3-4508-8C0E-93E9478D6294}"/>
          </ac:spMkLst>
        </pc:spChg>
        <pc:picChg chg="add mod">
          <ac:chgData name="Recupero Simone" userId="b047f850-0a76-4ef2-bd05-81f9029abe63" providerId="ADAL" clId="{36DACB3B-C809-404A-9B41-EA09F39E4916}" dt="2024-05-15T14:18:52.911" v="5622" actId="1076"/>
          <ac:picMkLst>
            <pc:docMk/>
            <pc:sldMk cId="3115560724" sldId="320"/>
            <ac:picMk id="5" creationId="{29BE9D13-0B1A-5A3D-027C-D16C2CF95741}"/>
          </ac:picMkLst>
        </pc:picChg>
      </pc:sldChg>
      <pc:sldChg chg="addSp delSp add mod modNotesTx">
        <pc:chgData name="Recupero Simone" userId="b047f850-0a76-4ef2-bd05-81f9029abe63" providerId="ADAL" clId="{36DACB3B-C809-404A-9B41-EA09F39E4916}" dt="2024-05-15T15:02:55.546" v="5718" actId="20577"/>
        <pc:sldMkLst>
          <pc:docMk/>
          <pc:sldMk cId="1861198498" sldId="321"/>
        </pc:sldMkLst>
        <pc:spChg chg="add del">
          <ac:chgData name="Recupero Simone" userId="b047f850-0a76-4ef2-bd05-81f9029abe63" providerId="ADAL" clId="{36DACB3B-C809-404A-9B41-EA09F39E4916}" dt="2024-05-15T15:02:48.377" v="5715" actId="22"/>
          <ac:spMkLst>
            <pc:docMk/>
            <pc:sldMk cId="1861198498" sldId="321"/>
            <ac:spMk id="5" creationId="{27DE3285-825D-AC4E-2664-6DFCEF3CBE1D}"/>
          </ac:spMkLst>
        </pc:spChg>
      </pc:sldChg>
      <pc:sldChg chg="new del">
        <pc:chgData name="Recupero Simone" userId="b047f850-0a76-4ef2-bd05-81f9029abe63" providerId="ADAL" clId="{36DACB3B-C809-404A-9B41-EA09F39E4916}" dt="2024-05-15T13:53:48.578" v="5610" actId="47"/>
        <pc:sldMkLst>
          <pc:docMk/>
          <pc:sldMk cId="1080104198" sldId="322"/>
        </pc:sldMkLst>
      </pc:sldChg>
      <pc:sldChg chg="add">
        <pc:chgData name="Recupero Simone" userId="b047f850-0a76-4ef2-bd05-81f9029abe63" providerId="ADAL" clId="{36DACB3B-C809-404A-9B41-EA09F39E4916}" dt="2024-05-15T13:53:46.708" v="5609"/>
        <pc:sldMkLst>
          <pc:docMk/>
          <pc:sldMk cId="3737927605" sldId="323"/>
        </pc:sldMkLst>
      </pc:sldChg>
      <pc:sldChg chg="addSp modSp new mod modAnim modNotesTx">
        <pc:chgData name="Recupero Simone" userId="b047f850-0a76-4ef2-bd05-81f9029abe63" providerId="ADAL" clId="{36DACB3B-C809-404A-9B41-EA09F39E4916}" dt="2024-05-16T10:46:19.423" v="6188" actId="1076"/>
        <pc:sldMkLst>
          <pc:docMk/>
          <pc:sldMk cId="4286756994" sldId="324"/>
        </pc:sldMkLst>
        <pc:spChg chg="mod">
          <ac:chgData name="Recupero Simone" userId="b047f850-0a76-4ef2-bd05-81f9029abe63" providerId="ADAL" clId="{36DACB3B-C809-404A-9B41-EA09F39E4916}" dt="2024-05-15T15:10:43.989" v="5859" actId="14100"/>
          <ac:spMkLst>
            <pc:docMk/>
            <pc:sldMk cId="4286756994" sldId="324"/>
            <ac:spMk id="2" creationId="{168B4782-F2F6-2E8A-BAA6-CCCDB4A05B18}"/>
          </ac:spMkLst>
        </pc:spChg>
        <pc:spChg chg="mod">
          <ac:chgData name="Recupero Simone" userId="b047f850-0a76-4ef2-bd05-81f9029abe63" providerId="ADAL" clId="{36DACB3B-C809-404A-9B41-EA09F39E4916}" dt="2024-05-15T15:08:35.151" v="5757" actId="20577"/>
          <ac:spMkLst>
            <pc:docMk/>
            <pc:sldMk cId="4286756994" sldId="324"/>
            <ac:spMk id="3" creationId="{E554E6B3-FE2A-5E21-8926-3B68ADBA8036}"/>
          </ac:spMkLst>
        </pc:spChg>
        <pc:spChg chg="add mod">
          <ac:chgData name="Recupero Simone" userId="b047f850-0a76-4ef2-bd05-81f9029abe63" providerId="ADAL" clId="{36DACB3B-C809-404A-9B41-EA09F39E4916}" dt="2024-05-16T10:46:19.423" v="6188" actId="1076"/>
          <ac:spMkLst>
            <pc:docMk/>
            <pc:sldMk cId="4286756994" sldId="324"/>
            <ac:spMk id="4" creationId="{18538F79-BFBE-B6E0-D40B-460B2530306C}"/>
          </ac:spMkLst>
        </pc:spChg>
      </pc:sldChg>
      <pc:sldChg chg="addSp modSp new mod modAnim">
        <pc:chgData name="Recupero Simone" userId="b047f850-0a76-4ef2-bd05-81f9029abe63" providerId="ADAL" clId="{36DACB3B-C809-404A-9B41-EA09F39E4916}" dt="2024-05-16T10:55:47.855" v="6561"/>
        <pc:sldMkLst>
          <pc:docMk/>
          <pc:sldMk cId="2628417188" sldId="325"/>
        </pc:sldMkLst>
        <pc:spChg chg="mod">
          <ac:chgData name="Recupero Simone" userId="b047f850-0a76-4ef2-bd05-81f9029abe63" providerId="ADAL" clId="{36DACB3B-C809-404A-9B41-EA09F39E4916}" dt="2024-05-16T10:50:58.719" v="6407" actId="20577"/>
          <ac:spMkLst>
            <pc:docMk/>
            <pc:sldMk cId="2628417188" sldId="325"/>
            <ac:spMk id="2" creationId="{02B3B851-A337-3953-5807-59A25CE23A4D}"/>
          </ac:spMkLst>
        </pc:spChg>
        <pc:spChg chg="mod">
          <ac:chgData name="Recupero Simone" userId="b047f850-0a76-4ef2-bd05-81f9029abe63" providerId="ADAL" clId="{36DACB3B-C809-404A-9B41-EA09F39E4916}" dt="2024-05-16T10:46:40.441" v="6200" actId="20577"/>
          <ac:spMkLst>
            <pc:docMk/>
            <pc:sldMk cId="2628417188" sldId="325"/>
            <ac:spMk id="3" creationId="{F5237CBE-DA68-8FFC-6708-931AC68821F1}"/>
          </ac:spMkLst>
        </pc:spChg>
        <pc:spChg chg="add mod">
          <ac:chgData name="Recupero Simone" userId="b047f850-0a76-4ef2-bd05-81f9029abe63" providerId="ADAL" clId="{36DACB3B-C809-404A-9B41-EA09F39E4916}" dt="2024-05-16T10:51:51.839" v="6533" actId="1076"/>
          <ac:spMkLst>
            <pc:docMk/>
            <pc:sldMk cId="2628417188" sldId="325"/>
            <ac:spMk id="4" creationId="{7097FE3D-E0F5-7734-B3DD-37CA185A2EBB}"/>
          </ac:spMkLst>
        </pc:spChg>
        <pc:picChg chg="add mod">
          <ac:chgData name="Recupero Simone" userId="b047f850-0a76-4ef2-bd05-81f9029abe63" providerId="ADAL" clId="{36DACB3B-C809-404A-9B41-EA09F39E4916}" dt="2024-05-16T10:53:36.272" v="6548" actId="1076"/>
          <ac:picMkLst>
            <pc:docMk/>
            <pc:sldMk cId="2628417188" sldId="325"/>
            <ac:picMk id="5" creationId="{B0129D0D-EA5B-0C19-43DE-C8BF2AE3821B}"/>
          </ac:picMkLst>
        </pc:picChg>
        <pc:picChg chg="add mod">
          <ac:chgData name="Recupero Simone" userId="b047f850-0a76-4ef2-bd05-81f9029abe63" providerId="ADAL" clId="{36DACB3B-C809-404A-9B41-EA09F39E4916}" dt="2024-05-16T10:55:28.443" v="6558" actId="1076"/>
          <ac:picMkLst>
            <pc:docMk/>
            <pc:sldMk cId="2628417188" sldId="325"/>
            <ac:picMk id="7" creationId="{79CAF2F2-09C3-130B-2237-45831730AA99}"/>
          </ac:picMkLst>
        </pc:picChg>
        <pc:picChg chg="add">
          <ac:chgData name="Recupero Simone" userId="b047f850-0a76-4ef2-bd05-81f9029abe63" providerId="ADAL" clId="{36DACB3B-C809-404A-9B41-EA09F39E4916}" dt="2024-05-16T10:54:26.380" v="6549"/>
          <ac:picMkLst>
            <pc:docMk/>
            <pc:sldMk cId="2628417188" sldId="325"/>
            <ac:picMk id="1026" creationId="{2903A839-E3DB-3E06-60DA-8F89B90CCE93}"/>
          </ac:picMkLst>
        </pc:picChg>
      </pc:sldChg>
      <pc:sldChg chg="addSp delSp modSp new mod">
        <pc:chgData name="Recupero Simone" userId="b047f850-0a76-4ef2-bd05-81f9029abe63" providerId="ADAL" clId="{36DACB3B-C809-404A-9B41-EA09F39E4916}" dt="2024-05-17T11:01:51.569" v="6584" actId="1076"/>
        <pc:sldMkLst>
          <pc:docMk/>
          <pc:sldMk cId="2848608930" sldId="326"/>
        </pc:sldMkLst>
        <pc:spChg chg="del">
          <ac:chgData name="Recupero Simone" userId="b047f850-0a76-4ef2-bd05-81f9029abe63" providerId="ADAL" clId="{36DACB3B-C809-404A-9B41-EA09F39E4916}" dt="2024-05-17T11:01:30.102" v="6577" actId="478"/>
          <ac:spMkLst>
            <pc:docMk/>
            <pc:sldMk cId="2848608930" sldId="326"/>
            <ac:spMk id="2" creationId="{DA6C8F53-C4BB-3C8F-8BAC-8261961A721E}"/>
          </ac:spMkLst>
        </pc:spChg>
        <pc:spChg chg="mod">
          <ac:chgData name="Recupero Simone" userId="b047f850-0a76-4ef2-bd05-81f9029abe63" providerId="ADAL" clId="{36DACB3B-C809-404A-9B41-EA09F39E4916}" dt="2024-05-17T11:01:35.987" v="6581"/>
          <ac:spMkLst>
            <pc:docMk/>
            <pc:sldMk cId="2848608930" sldId="326"/>
            <ac:spMk id="3" creationId="{7EFB8BCC-F75D-5E6A-0C78-2849AC461FEA}"/>
          </ac:spMkLst>
        </pc:spChg>
        <pc:spChg chg="add mod">
          <ac:chgData name="Recupero Simone" userId="b047f850-0a76-4ef2-bd05-81f9029abe63" providerId="ADAL" clId="{36DACB3B-C809-404A-9B41-EA09F39E4916}" dt="2024-05-17T11:01:35.171" v="6580" actId="21"/>
          <ac:spMkLst>
            <pc:docMk/>
            <pc:sldMk cId="2848608930" sldId="326"/>
            <ac:spMk id="5" creationId="{468758B6-73E8-49A3-5035-AFA318AA0502}"/>
          </ac:spMkLst>
        </pc:spChg>
        <pc:picChg chg="add mod">
          <ac:chgData name="Recupero Simone" userId="b047f850-0a76-4ef2-bd05-81f9029abe63" providerId="ADAL" clId="{36DACB3B-C809-404A-9B41-EA09F39E4916}" dt="2024-05-17T11:01:32.617" v="6579" actId="27636"/>
          <ac:picMkLst>
            <pc:docMk/>
            <pc:sldMk cId="2848608930" sldId="326"/>
            <ac:picMk id="4" creationId="{0249AFF7-F0FB-82A0-CE18-660F05CDE92B}"/>
          </ac:picMkLst>
        </pc:picChg>
        <pc:picChg chg="add mod">
          <ac:chgData name="Recupero Simone" userId="b047f850-0a76-4ef2-bd05-81f9029abe63" providerId="ADAL" clId="{36DACB3B-C809-404A-9B41-EA09F39E4916}" dt="2024-05-17T11:01:49.082" v="6583" actId="1076"/>
          <ac:picMkLst>
            <pc:docMk/>
            <pc:sldMk cId="2848608930" sldId="326"/>
            <ac:picMk id="6" creationId="{8B04BBBF-49DC-B5C1-1BCB-A40DE5EAEEC3}"/>
          </ac:picMkLst>
        </pc:picChg>
        <pc:picChg chg="add mod">
          <ac:chgData name="Recupero Simone" userId="b047f850-0a76-4ef2-bd05-81f9029abe63" providerId="ADAL" clId="{36DACB3B-C809-404A-9B41-EA09F39E4916}" dt="2024-05-17T11:01:51.569" v="6584" actId="1076"/>
          <ac:picMkLst>
            <pc:docMk/>
            <pc:sldMk cId="2848608930" sldId="326"/>
            <ac:picMk id="7" creationId="{1E615E9E-2C14-6F52-9D2E-A77A302F107C}"/>
          </ac:picMkLst>
        </pc:picChg>
        <pc:picChg chg="add mod">
          <ac:chgData name="Recupero Simone" userId="b047f850-0a76-4ef2-bd05-81f9029abe63" providerId="ADAL" clId="{36DACB3B-C809-404A-9B41-EA09F39E4916}" dt="2024-05-17T11:01:32.617" v="6579" actId="27636"/>
          <ac:picMkLst>
            <pc:docMk/>
            <pc:sldMk cId="2848608930" sldId="326"/>
            <ac:picMk id="8" creationId="{E1CF3ABB-173E-DD03-AD58-C8DA6D1F5459}"/>
          </ac:picMkLst>
        </pc:picChg>
      </pc:sldChg>
    </pc:docChg>
  </pc:docChgLst>
  <pc:docChgLst>
    <pc:chgData name="De Simone Christian" userId="S::christian.desimone@intre.it::9f9b77e3-4e13-4e7b-b3a5-f08e29d7e1dd" providerId="AD" clId="Web-{82126B73-F07A-47CA-98F7-FE5C43934DD5}"/>
    <pc:docChg chg="addSld modSld">
      <pc:chgData name="De Simone Christian" userId="S::christian.desimone@intre.it::9f9b77e3-4e13-4e7b-b3a5-f08e29d7e1dd" providerId="AD" clId="Web-{82126B73-F07A-47CA-98F7-FE5C43934DD5}" dt="2024-05-10T12:36:29.455" v="189"/>
      <pc:docMkLst>
        <pc:docMk/>
      </pc:docMkLst>
      <pc:sldChg chg="addSp delSp modSp add replId addAnim delAnim modAnim">
        <pc:chgData name="De Simone Christian" userId="S::christian.desimone@intre.it::9f9b77e3-4e13-4e7b-b3a5-f08e29d7e1dd" providerId="AD" clId="Web-{82126B73-F07A-47CA-98F7-FE5C43934DD5}" dt="2024-05-10T12:36:29.455" v="189"/>
        <pc:sldMkLst>
          <pc:docMk/>
          <pc:sldMk cId="3376850930" sldId="315"/>
        </pc:sldMkLst>
        <pc:spChg chg="add mod">
          <ac:chgData name="De Simone Christian" userId="S::christian.desimone@intre.it::9f9b77e3-4e13-4e7b-b3a5-f08e29d7e1dd" providerId="AD" clId="Web-{82126B73-F07A-47CA-98F7-FE5C43934DD5}" dt="2024-05-10T12:23:04.147" v="17" actId="1076"/>
          <ac:spMkLst>
            <pc:docMk/>
            <pc:sldMk cId="3376850930" sldId="315"/>
            <ac:spMk id="4" creationId="{30E3FCAB-5E82-834D-2204-246DAD5E7922}"/>
          </ac:spMkLst>
        </pc:spChg>
        <pc:spChg chg="del mod">
          <ac:chgData name="De Simone Christian" userId="S::christian.desimone@intre.it::9f9b77e3-4e13-4e7b-b3a5-f08e29d7e1dd" providerId="AD" clId="Web-{82126B73-F07A-47CA-98F7-FE5C43934DD5}" dt="2024-05-10T12:21:39.596" v="3"/>
          <ac:spMkLst>
            <pc:docMk/>
            <pc:sldMk cId="3376850930" sldId="315"/>
            <ac:spMk id="6" creationId="{D34916A3-D443-F4F9-2B42-68A5D4232066}"/>
          </ac:spMkLst>
        </pc:spChg>
        <pc:spChg chg="add mod">
          <ac:chgData name="De Simone Christian" userId="S::christian.desimone@intre.it::9f9b77e3-4e13-4e7b-b3a5-f08e29d7e1dd" providerId="AD" clId="Web-{82126B73-F07A-47CA-98F7-FE5C43934DD5}" dt="2024-05-10T12:26:15.548" v="98" actId="1076"/>
          <ac:spMkLst>
            <pc:docMk/>
            <pc:sldMk cId="3376850930" sldId="315"/>
            <ac:spMk id="8" creationId="{FDC36D88-6E74-D2A7-BD0C-0FD8D10E9125}"/>
          </ac:spMkLst>
        </pc:spChg>
        <pc:spChg chg="add mod">
          <ac:chgData name="De Simone Christian" userId="S::christian.desimone@intre.it::9f9b77e3-4e13-4e7b-b3a5-f08e29d7e1dd" providerId="AD" clId="Web-{82126B73-F07A-47CA-98F7-FE5C43934DD5}" dt="2024-05-10T12:26:17.892" v="99" actId="1076"/>
          <ac:spMkLst>
            <pc:docMk/>
            <pc:sldMk cId="3376850930" sldId="315"/>
            <ac:spMk id="10" creationId="{F2E88784-9A46-B390-E19B-5C816F4E40F1}"/>
          </ac:spMkLst>
        </pc:spChg>
        <pc:spChg chg="add del">
          <ac:chgData name="De Simone Christian" userId="S::christian.desimone@intre.it::9f9b77e3-4e13-4e7b-b3a5-f08e29d7e1dd" providerId="AD" clId="Web-{82126B73-F07A-47CA-98F7-FE5C43934DD5}" dt="2024-05-10T12:22:54.960" v="16"/>
          <ac:spMkLst>
            <pc:docMk/>
            <pc:sldMk cId="3376850930" sldId="315"/>
            <ac:spMk id="12" creationId="{74D8F2BF-8388-BA3E-897D-4089E83A2ACB}"/>
          </ac:spMkLst>
        </pc:spChg>
        <pc:spChg chg="add del">
          <ac:chgData name="De Simone Christian" userId="S::christian.desimone@intre.it::9f9b77e3-4e13-4e7b-b3a5-f08e29d7e1dd" providerId="AD" clId="Web-{82126B73-F07A-47CA-98F7-FE5C43934DD5}" dt="2024-05-10T12:22:54.960" v="15"/>
          <ac:spMkLst>
            <pc:docMk/>
            <pc:sldMk cId="3376850930" sldId="315"/>
            <ac:spMk id="14" creationId="{A3EEAC51-D292-D3D2-490E-A4B6ECF8461B}"/>
          </ac:spMkLst>
        </pc:spChg>
        <pc:spChg chg="add del">
          <ac:chgData name="De Simone Christian" userId="S::christian.desimone@intre.it::9f9b77e3-4e13-4e7b-b3a5-f08e29d7e1dd" providerId="AD" clId="Web-{82126B73-F07A-47CA-98F7-FE5C43934DD5}" dt="2024-05-10T12:24:12.229" v="21"/>
          <ac:spMkLst>
            <pc:docMk/>
            <pc:sldMk cId="3376850930" sldId="315"/>
            <ac:spMk id="16" creationId="{F40270C8-5395-234D-3AB7-BE8D09C91080}"/>
          </ac:spMkLst>
        </pc:spChg>
        <pc:spChg chg="add del">
          <ac:chgData name="De Simone Christian" userId="S::christian.desimone@intre.it::9f9b77e3-4e13-4e7b-b3a5-f08e29d7e1dd" providerId="AD" clId="Web-{82126B73-F07A-47CA-98F7-FE5C43934DD5}" dt="2024-05-10T12:24:12.229" v="20"/>
          <ac:spMkLst>
            <pc:docMk/>
            <pc:sldMk cId="3376850930" sldId="315"/>
            <ac:spMk id="18" creationId="{9523F272-2A47-9333-DAED-9C29E5E38923}"/>
          </ac:spMkLst>
        </pc:spChg>
        <pc:spChg chg="add mod">
          <ac:chgData name="De Simone Christian" userId="S::christian.desimone@intre.it::9f9b77e3-4e13-4e7b-b3a5-f08e29d7e1dd" providerId="AD" clId="Web-{82126B73-F07A-47CA-98F7-FE5C43934DD5}" dt="2024-05-10T12:26:34.846" v="101" actId="1076"/>
          <ac:spMkLst>
            <pc:docMk/>
            <pc:sldMk cId="3376850930" sldId="315"/>
            <ac:spMk id="20" creationId="{8E17264B-AEAA-7D4B-B8C6-2F3D53D5B748}"/>
          </ac:spMkLst>
        </pc:spChg>
        <pc:spChg chg="add mod">
          <ac:chgData name="De Simone Christian" userId="S::christian.desimone@intre.it::9f9b77e3-4e13-4e7b-b3a5-f08e29d7e1dd" providerId="AD" clId="Web-{82126B73-F07A-47CA-98F7-FE5C43934DD5}" dt="2024-05-10T12:26:43.175" v="105" actId="1076"/>
          <ac:spMkLst>
            <pc:docMk/>
            <pc:sldMk cId="3376850930" sldId="315"/>
            <ac:spMk id="22" creationId="{BC4F5001-891E-EBDE-1679-34B9320345B5}"/>
          </ac:spMkLst>
        </pc:spChg>
        <pc:spChg chg="add mod">
          <ac:chgData name="De Simone Christian" userId="S::christian.desimone@intre.it::9f9b77e3-4e13-4e7b-b3a5-f08e29d7e1dd" providerId="AD" clId="Web-{82126B73-F07A-47CA-98F7-FE5C43934DD5}" dt="2024-05-10T12:26:41.393" v="104" actId="1076"/>
          <ac:spMkLst>
            <pc:docMk/>
            <pc:sldMk cId="3376850930" sldId="315"/>
            <ac:spMk id="23" creationId="{93BAA212-890C-12BF-BE53-AFFC4B5432FD}"/>
          </ac:spMkLst>
        </pc:spChg>
        <pc:spChg chg="add mod">
          <ac:chgData name="De Simone Christian" userId="S::christian.desimone@intre.it::9f9b77e3-4e13-4e7b-b3a5-f08e29d7e1dd" providerId="AD" clId="Web-{82126B73-F07A-47CA-98F7-FE5C43934DD5}" dt="2024-05-10T12:27:29.771" v="112" actId="1076"/>
          <ac:spMkLst>
            <pc:docMk/>
            <pc:sldMk cId="3376850930" sldId="315"/>
            <ac:spMk id="24" creationId="{703EF286-6FF5-A1F6-3353-F571B36A8FF7}"/>
          </ac:spMkLst>
        </pc:spChg>
        <pc:spChg chg="add mod">
          <ac:chgData name="De Simone Christian" userId="S::christian.desimone@intre.it::9f9b77e3-4e13-4e7b-b3a5-f08e29d7e1dd" providerId="AD" clId="Web-{82126B73-F07A-47CA-98F7-FE5C43934DD5}" dt="2024-05-10T12:27:34.068" v="113" actId="1076"/>
          <ac:spMkLst>
            <pc:docMk/>
            <pc:sldMk cId="3376850930" sldId="315"/>
            <ac:spMk id="25" creationId="{B813BBCD-9AF6-6CED-A843-2DA4D66F74FB}"/>
          </ac:spMkLst>
        </pc:spChg>
        <pc:picChg chg="add del mod">
          <ac:chgData name="De Simone Christian" userId="S::christian.desimone@intre.it::9f9b77e3-4e13-4e7b-b3a5-f08e29d7e1dd" providerId="AD" clId="Web-{82126B73-F07A-47CA-98F7-FE5C43934DD5}" dt="2024-05-10T12:31:16.220" v="143"/>
          <ac:picMkLst>
            <pc:docMk/>
            <pc:sldMk cId="3376850930" sldId="315"/>
            <ac:picMk id="26" creationId="{ED7A51CD-99B6-4621-47BA-0D8E1B719F96}"/>
          </ac:picMkLst>
        </pc:picChg>
        <pc:picChg chg="add del mod">
          <ac:chgData name="De Simone Christian" userId="S::christian.desimone@intre.it::9f9b77e3-4e13-4e7b-b3a5-f08e29d7e1dd" providerId="AD" clId="Web-{82126B73-F07A-47CA-98F7-FE5C43934DD5}" dt="2024-05-10T12:31:11.079" v="141"/>
          <ac:picMkLst>
            <pc:docMk/>
            <pc:sldMk cId="3376850930" sldId="315"/>
            <ac:picMk id="27" creationId="{CF5FF805-8D20-1F8A-F847-7F869E8BD6C3}"/>
          </ac:picMkLst>
        </pc:picChg>
        <pc:picChg chg="add del mod">
          <ac:chgData name="De Simone Christian" userId="S::christian.desimone@intre.it::9f9b77e3-4e13-4e7b-b3a5-f08e29d7e1dd" providerId="AD" clId="Web-{82126B73-F07A-47CA-98F7-FE5C43934DD5}" dt="2024-05-10T12:31:07.189" v="139"/>
          <ac:picMkLst>
            <pc:docMk/>
            <pc:sldMk cId="3376850930" sldId="315"/>
            <ac:picMk id="28" creationId="{96710AAE-5CDB-77CA-05DF-AB59A8D97B23}"/>
          </ac:picMkLst>
        </pc:picChg>
        <pc:picChg chg="add mod">
          <ac:chgData name="De Simone Christian" userId="S::christian.desimone@intre.it::9f9b77e3-4e13-4e7b-b3a5-f08e29d7e1dd" providerId="AD" clId="Web-{82126B73-F07A-47CA-98F7-FE5C43934DD5}" dt="2024-05-10T12:33:38.915" v="161" actId="1076"/>
          <ac:picMkLst>
            <pc:docMk/>
            <pc:sldMk cId="3376850930" sldId="315"/>
            <ac:picMk id="29" creationId="{1F8D8ED7-2F76-E2EF-9C29-9B23E1CDFBC5}"/>
          </ac:picMkLst>
        </pc:picChg>
        <pc:picChg chg="add mod modCrop">
          <ac:chgData name="De Simone Christian" userId="S::christian.desimone@intre.it::9f9b77e3-4e13-4e7b-b3a5-f08e29d7e1dd" providerId="AD" clId="Web-{82126B73-F07A-47CA-98F7-FE5C43934DD5}" dt="2024-05-10T12:33:40.728" v="162" actId="1076"/>
          <ac:picMkLst>
            <pc:docMk/>
            <pc:sldMk cId="3376850930" sldId="315"/>
            <ac:picMk id="30" creationId="{7F3A56FA-51A6-1DE9-354D-4829474C6604}"/>
          </ac:picMkLst>
        </pc:picChg>
        <pc:picChg chg="add mod">
          <ac:chgData name="De Simone Christian" userId="S::christian.desimone@intre.it::9f9b77e3-4e13-4e7b-b3a5-f08e29d7e1dd" providerId="AD" clId="Web-{82126B73-F07A-47CA-98F7-FE5C43934DD5}" dt="2024-05-10T12:33:47.119" v="164" actId="1076"/>
          <ac:picMkLst>
            <pc:docMk/>
            <pc:sldMk cId="3376850930" sldId="315"/>
            <ac:picMk id="31" creationId="{9B40AE49-9ACD-663C-7A65-83BBD712CA7F}"/>
          </ac:picMkLst>
        </pc:picChg>
        <pc:picChg chg="add del mod">
          <ac:chgData name="De Simone Christian" userId="S::christian.desimone@intre.it::9f9b77e3-4e13-4e7b-b3a5-f08e29d7e1dd" providerId="AD" clId="Web-{82126B73-F07A-47CA-98F7-FE5C43934DD5}" dt="2024-05-10T12:34:23.278" v="168"/>
          <ac:picMkLst>
            <pc:docMk/>
            <pc:sldMk cId="3376850930" sldId="315"/>
            <ac:picMk id="32" creationId="{880CB541-8950-9687-9F6C-D604EA308668}"/>
          </ac:picMkLst>
        </pc:picChg>
        <pc:picChg chg="add mod">
          <ac:chgData name="De Simone Christian" userId="S::christian.desimone@intre.it::9f9b77e3-4e13-4e7b-b3a5-f08e29d7e1dd" providerId="AD" clId="Web-{82126B73-F07A-47CA-98F7-FE5C43934DD5}" dt="2024-05-10T12:35:11.420" v="172" actId="14100"/>
          <ac:picMkLst>
            <pc:docMk/>
            <pc:sldMk cId="3376850930" sldId="315"/>
            <ac:picMk id="33" creationId="{E27EB744-6982-72F5-C7DE-8F6577FB43AC}"/>
          </ac:picMkLst>
        </pc:picChg>
        <pc:picChg chg="add mod">
          <ac:chgData name="De Simone Christian" userId="S::christian.desimone@intre.it::9f9b77e3-4e13-4e7b-b3a5-f08e29d7e1dd" providerId="AD" clId="Web-{82126B73-F07A-47CA-98F7-FE5C43934DD5}" dt="2024-05-10T12:35:14.967" v="174" actId="1076"/>
          <ac:picMkLst>
            <pc:docMk/>
            <pc:sldMk cId="3376850930" sldId="315"/>
            <ac:picMk id="34" creationId="{8E2194F9-BAFA-EECC-FB35-E9353959236A}"/>
          </ac:picMkLst>
        </pc:picChg>
      </pc:sldChg>
    </pc:docChg>
  </pc:docChgLst>
  <pc:docChgLst>
    <pc:chgData name="De Simone Christian" userId="S::christian.desimone@intre.it::9f9b77e3-4e13-4e7b-b3a5-f08e29d7e1dd" providerId="AD" clId="Web-{4553877A-9FBD-43F5-8CC9-95DCC1650408}"/>
    <pc:docChg chg="modSld">
      <pc:chgData name="De Simone Christian" userId="S::christian.desimone@intre.it::9f9b77e3-4e13-4e7b-b3a5-f08e29d7e1dd" providerId="AD" clId="Web-{4553877A-9FBD-43F5-8CC9-95DCC1650408}" dt="2024-05-15T14:11:27.964" v="1" actId="20577"/>
      <pc:docMkLst>
        <pc:docMk/>
      </pc:docMkLst>
      <pc:sldChg chg="modSp">
        <pc:chgData name="De Simone Christian" userId="S::christian.desimone@intre.it::9f9b77e3-4e13-4e7b-b3a5-f08e29d7e1dd" providerId="AD" clId="Web-{4553877A-9FBD-43F5-8CC9-95DCC1650408}" dt="2024-05-15T14:11:27.964" v="1" actId="20577"/>
        <pc:sldMkLst>
          <pc:docMk/>
          <pc:sldMk cId="4020538599" sldId="317"/>
        </pc:sldMkLst>
        <pc:spChg chg="mod">
          <ac:chgData name="De Simone Christian" userId="S::christian.desimone@intre.it::9f9b77e3-4e13-4e7b-b3a5-f08e29d7e1dd" providerId="AD" clId="Web-{4553877A-9FBD-43F5-8CC9-95DCC1650408}" dt="2024-05-15T14:11:23.761" v="0" actId="20577"/>
          <ac:spMkLst>
            <pc:docMk/>
            <pc:sldMk cId="4020538599" sldId="317"/>
            <ac:spMk id="5" creationId="{8ACCE195-D987-D840-2AAE-20BDF675FAEE}"/>
          </ac:spMkLst>
        </pc:spChg>
        <pc:spChg chg="mod">
          <ac:chgData name="De Simone Christian" userId="S::christian.desimone@intre.it::9f9b77e3-4e13-4e7b-b3a5-f08e29d7e1dd" providerId="AD" clId="Web-{4553877A-9FBD-43F5-8CC9-95DCC1650408}" dt="2024-05-15T14:11:27.964" v="1" actId="20577"/>
          <ac:spMkLst>
            <pc:docMk/>
            <pc:sldMk cId="4020538599" sldId="317"/>
            <ac:spMk id="6" creationId="{B7DB827C-B37A-19AE-150D-46690B027D18}"/>
          </ac:spMkLst>
        </pc:spChg>
      </pc:sldChg>
    </pc:docChg>
  </pc:docChgLst>
  <pc:docChgLst>
    <pc:chgData name="De Simone Christian" userId="S::christian.desimone@intre.it::9f9b77e3-4e13-4e7b-b3a5-f08e29d7e1dd" providerId="AD" clId="Web-{F4014198-CBFE-47C0-AB5E-6B126ACBEF81}"/>
    <pc:docChg chg="modSld">
      <pc:chgData name="De Simone Christian" userId="S::christian.desimone@intre.it::9f9b77e3-4e13-4e7b-b3a5-f08e29d7e1dd" providerId="AD" clId="Web-{F4014198-CBFE-47C0-AB5E-6B126ACBEF81}" dt="2024-05-16T12:44:09.282" v="151"/>
      <pc:docMkLst>
        <pc:docMk/>
      </pc:docMkLst>
      <pc:sldChg chg="modNotes">
        <pc:chgData name="De Simone Christian" userId="S::christian.desimone@intre.it::9f9b77e3-4e13-4e7b-b3a5-f08e29d7e1dd" providerId="AD" clId="Web-{F4014198-CBFE-47C0-AB5E-6B126ACBEF81}" dt="2024-05-16T12:44:09.282" v="151"/>
        <pc:sldMkLst>
          <pc:docMk/>
          <pc:sldMk cId="3115560724" sldId="32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C65EF1-1308-AB45-8238-5C07D0016906}" type="datetimeFigureOut">
              <a:rPr lang="it-IT" smtClean="0"/>
              <a:t>20/05/2024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2C98D9-CE2E-F94E-9B38-88DAB901931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06641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BrewUp/ModularArchitecture.git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github.com/jbogard/MediatR" TargetMode="Externa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/>
              <a:t>Ovviamente questo ha un costo pesantissimo, si deve creare un nodo su </a:t>
            </a:r>
            <a:r>
              <a:rPr lang="it-IT" err="1"/>
              <a:t>kubernetes</a:t>
            </a:r>
            <a:r>
              <a:rPr lang="it-IT"/>
              <a:t> apposta e molto verticale, non si sfrutta la scalabilità orizzontale di </a:t>
            </a:r>
            <a:r>
              <a:rPr lang="it-IT" err="1"/>
              <a:t>Kubernetes</a:t>
            </a:r>
            <a:r>
              <a:rPr lang="it-IT"/>
              <a:t>, i due servizi sono interdipendenti fra loro, va giù uno l’altro non va più. Il tutto ovviamente costa un rene o due su i classici Cloud Provider perché già </a:t>
            </a:r>
            <a:r>
              <a:rPr lang="it-IT" err="1"/>
              <a:t>kube</a:t>
            </a:r>
            <a:r>
              <a:rPr lang="it-IT"/>
              <a:t> costa un po’ se gestito figuriamoci uno dove hai dei </a:t>
            </a:r>
            <a:r>
              <a:rPr lang="it-IT" err="1"/>
              <a:t>macroservizi</a:t>
            </a:r>
            <a:r>
              <a:rPr lang="it-IT"/>
              <a:t> e non micro.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2C98D9-CE2E-F94E-9B38-88DAB9019316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50344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/>
              <a:t>Quando ciò avviene stai usando male </a:t>
            </a:r>
            <a:r>
              <a:rPr lang="it-IT" err="1"/>
              <a:t>kubernetes</a:t>
            </a:r>
            <a:r>
              <a:rPr lang="it-IT"/>
              <a:t> ed è ovviamente l’opposto di resiliente, un servizio ha dei problemi gli altri a ruota vanno giù, non hai usato i concetti di </a:t>
            </a:r>
            <a:r>
              <a:rPr lang="it-IT" err="1"/>
              <a:t>Kubernetes</a:t>
            </a:r>
            <a:r>
              <a:rPr lang="it-IT"/>
              <a:t> hai solo spostato in un cluster il tuo monolite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2C98D9-CE2E-F94E-9B38-88DAB9019316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407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/>
              <a:t>Veloce normalmente l’architettura è semplice non ci sono bus e simili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/>
              <a:t>E’ un’unica applicazione i log sono tutti nello stesso punto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/>
              <a:t>Ha al massimo il DB in più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/>
              <a:t>Contro: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/>
              <a:t>Non è proprio così ma o si va in verticale oppure si replica ma siccome è tutto insieme una singola replica è molto grossa e pesante e pure costosa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/>
              <a:t>Ovviamente se va giù una funzione tutto il castello crolla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2C98D9-CE2E-F94E-9B38-88DAB9019316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34927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/>
              <a:t>Basta cambiare il numero di repliche sul deployment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/>
              <a:t>Se va giù un servizio almeno viene garantito venga riavviato, inoltre i microservizi sono indipendenti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/>
              <a:t>È possibile aggiungere nuove funzionalità senza impattare l’AS-IS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/>
              <a:t>Contro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/>
              <a:t>Più complesso da manutenere, ci sono diversi tool che prima o poi si installeranno per fare la manutenzione o per rilasciare in automatico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/>
              <a:t>Ovviamente costa di più e i tool secondari sono complessi e spesso con licenza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2C98D9-CE2E-F94E-9B38-88DAB9019316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54948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buFont typeface="Arial" panose="020B0604020202020204" pitchFamily="34" charset="0"/>
              <a:buNone/>
            </a:pPr>
            <a:r>
              <a:rPr lang="it-IT">
                <a:hlinkClick r:id="rId3" tooltip="https://github.com/brewup/modulararchitecture.git"/>
              </a:rPr>
              <a:t>https://github.com/BrewUp/ModularArchitecture.git</a:t>
            </a:r>
            <a:endParaRPr lang="it-IT">
              <a:effectLst/>
              <a:latin typeface="-apple-system"/>
            </a:endParaRPr>
          </a:p>
          <a:p>
            <a:pPr rtl="0">
              <a:buFont typeface="Arial" panose="020B0604020202020204" pitchFamily="34" charset="0"/>
              <a:buChar char="•"/>
            </a:pPr>
            <a:endParaRPr lang="it-IT">
              <a:effectLst/>
              <a:latin typeface="-apple-system"/>
            </a:endParaRPr>
          </a:p>
          <a:p>
            <a:pPr rtl="0">
              <a:buFont typeface="Arial" panose="020B0604020202020204" pitchFamily="34" charset="0"/>
              <a:buChar char="•"/>
            </a:pPr>
            <a:r>
              <a:rPr lang="it-IT">
                <a:effectLst/>
                <a:latin typeface="-apple-system"/>
              </a:rPr>
              <a:t>Aprire </a:t>
            </a:r>
            <a:r>
              <a:rPr lang="it-IT" err="1">
                <a:effectLst/>
                <a:latin typeface="-apple-system"/>
              </a:rPr>
              <a:t>program.cs</a:t>
            </a:r>
            <a:r>
              <a:rPr lang="it-IT">
                <a:effectLst/>
                <a:latin typeface="-apple-system"/>
              </a:rPr>
              <a:t> e spiegare la </a:t>
            </a:r>
            <a:r>
              <a:rPr lang="it-IT" err="1">
                <a:effectLst/>
                <a:latin typeface="-apple-system"/>
              </a:rPr>
              <a:t>builder.RegisterModules</a:t>
            </a:r>
            <a:r>
              <a:rPr lang="it-IT">
                <a:effectLst/>
                <a:latin typeface="-apple-system"/>
              </a:rPr>
              <a:t>();</a:t>
            </a:r>
          </a:p>
          <a:p>
            <a:pPr rtl="0">
              <a:buFont typeface="Arial" panose="020B0604020202020204" pitchFamily="34" charset="0"/>
              <a:buChar char="•"/>
            </a:pPr>
            <a:r>
              <a:rPr lang="it-IT">
                <a:effectLst/>
                <a:latin typeface="-apple-system"/>
              </a:rPr>
              <a:t>Far vedere come disattivare e attivare un </a:t>
            </a:r>
            <a:r>
              <a:rPr lang="it-IT" err="1">
                <a:effectLst/>
                <a:latin typeface="-apple-system"/>
              </a:rPr>
              <a:t>module</a:t>
            </a:r>
            <a:r>
              <a:rPr lang="it-IT">
                <a:effectLst/>
                <a:latin typeface="-apple-system"/>
              </a:rPr>
              <a:t> (ad esempio il </a:t>
            </a:r>
            <a:r>
              <a:rPr lang="it-IT" err="1">
                <a:effectLst/>
                <a:latin typeface="-apple-system"/>
              </a:rPr>
              <a:t>purchases</a:t>
            </a:r>
            <a:r>
              <a:rPr lang="it-IT">
                <a:effectLst/>
                <a:latin typeface="-apple-system"/>
              </a:rPr>
              <a:t> </a:t>
            </a:r>
            <a:r>
              <a:rPr lang="it-IT" err="1">
                <a:effectLst/>
                <a:latin typeface="-apple-system"/>
              </a:rPr>
              <a:t>module</a:t>
            </a:r>
            <a:r>
              <a:rPr lang="it-IT">
                <a:effectLst/>
                <a:latin typeface="-apple-system"/>
              </a:rPr>
              <a:t> con il flag </a:t>
            </a:r>
            <a:r>
              <a:rPr lang="it-IT" err="1">
                <a:effectLst/>
                <a:latin typeface="-apple-system"/>
              </a:rPr>
              <a:t>enable</a:t>
            </a:r>
            <a:r>
              <a:rPr lang="it-IT">
                <a:effectLst/>
                <a:latin typeface="-apple-system"/>
              </a:rPr>
              <a:t>)</a:t>
            </a:r>
          </a:p>
          <a:p>
            <a:pPr rtl="0">
              <a:buFont typeface="Arial" panose="020B0604020202020204" pitchFamily="34" charset="0"/>
              <a:buChar char="•"/>
            </a:pPr>
            <a:r>
              <a:rPr lang="it-IT">
                <a:effectLst/>
                <a:latin typeface="-apple-system"/>
              </a:rPr>
              <a:t>Far vedere che tipo di bus è stato utilizzato (</a:t>
            </a:r>
            <a:r>
              <a:rPr lang="it-IT" err="1">
                <a:effectLst/>
                <a:latin typeface="-apple-system"/>
              </a:rPr>
              <a:t>MediatR</a:t>
            </a:r>
            <a:r>
              <a:rPr lang="it-IT">
                <a:effectLst/>
                <a:latin typeface="-apple-system"/>
              </a:rPr>
              <a:t>, bus in </a:t>
            </a:r>
            <a:r>
              <a:rPr lang="it-IT" err="1">
                <a:effectLst/>
                <a:latin typeface="-apple-system"/>
              </a:rPr>
              <a:t>memory</a:t>
            </a:r>
            <a:r>
              <a:rPr lang="it-IT">
                <a:effectLst/>
                <a:latin typeface="-apple-system"/>
              </a:rPr>
              <a:t>) </a:t>
            </a:r>
            <a:r>
              <a:rPr lang="it-IT">
                <a:effectLst/>
                <a:latin typeface="-apple-system"/>
                <a:hlinkClick r:id="rId4" tooltip="https://github.com/jbogard/mediatr"/>
              </a:rPr>
              <a:t>https://github.com/jbogard/MediatR</a:t>
            </a:r>
            <a:endParaRPr lang="it-IT">
              <a:effectLst/>
              <a:latin typeface="-apple-system"/>
              <a:hlinkClick r:id="rId4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it-IT">
                <a:latin typeface="-apple-system"/>
              </a:rPr>
              <a:t>Far notare l'utilizzo della memoria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>
                <a:latin typeface="-apple-system"/>
              </a:rPr>
              <a:t>Far notare che il booleano </a:t>
            </a:r>
            <a:r>
              <a:rPr lang="it-IT" err="1">
                <a:latin typeface="-apple-system"/>
              </a:rPr>
              <a:t>true</a:t>
            </a:r>
            <a:r>
              <a:rPr lang="it-IT">
                <a:latin typeface="-apple-system"/>
              </a:rPr>
              <a:t>/false serve perché se tolgo un modulo per passarlo a microservizio, questo mi semplifica tantissimo il progetto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2C98D9-CE2E-F94E-9B38-88DAB9019316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963028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buFont typeface="Arial" panose="020B0604020202020204" pitchFamily="34" charset="0"/>
              <a:buChar char="•"/>
            </a:pPr>
            <a:r>
              <a:rPr lang="it-IT" err="1">
                <a:effectLst/>
                <a:latin typeface="-apple-system"/>
              </a:rPr>
              <a:t>helm</a:t>
            </a:r>
            <a:r>
              <a:rPr lang="it-IT">
                <a:effectLst/>
                <a:latin typeface="-apple-system"/>
              </a:rPr>
              <a:t> create </a:t>
            </a:r>
            <a:r>
              <a:rPr lang="it-IT" err="1">
                <a:effectLst/>
                <a:latin typeface="-apple-system"/>
              </a:rPr>
              <a:t>brewup</a:t>
            </a:r>
            <a:endParaRPr lang="it-IT">
              <a:effectLst/>
              <a:latin typeface="-apple-system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it-IT">
                <a:effectLst/>
                <a:latin typeface="-apple-system"/>
              </a:rPr>
              <a:t>mostrare cosa crea un chart di base</a:t>
            </a:r>
            <a:r>
              <a:rPr lang="it-IT">
                <a:latin typeface="-apple-system"/>
              </a:rPr>
              <a:t> </a:t>
            </a:r>
            <a:endParaRPr lang="it-IT">
              <a:effectLst/>
              <a:latin typeface="-apple-system"/>
            </a:endParaRPr>
          </a:p>
          <a:p>
            <a:pPr marL="742950" lvl="1" indent="-285750" rtl="0">
              <a:buFont typeface="Arial" panose="020B0604020202020204" pitchFamily="34" charset="0"/>
              <a:buChar char="•"/>
            </a:pPr>
            <a:r>
              <a:rPr lang="it-IT" err="1">
                <a:effectLst/>
                <a:latin typeface="-apple-system"/>
              </a:rPr>
              <a:t>Chart.yaml</a:t>
            </a:r>
            <a:endParaRPr lang="it-IT">
              <a:effectLst/>
              <a:latin typeface="-apple-system"/>
            </a:endParaRPr>
          </a:p>
          <a:p>
            <a:pPr marL="742950" lvl="1" indent="-285750" rtl="0">
              <a:buFont typeface="Arial" panose="020B0604020202020204" pitchFamily="34" charset="0"/>
              <a:buChar char="•"/>
            </a:pPr>
            <a:r>
              <a:rPr lang="it-IT" err="1">
                <a:effectLst/>
                <a:latin typeface="-apple-system"/>
              </a:rPr>
              <a:t>values.yaml</a:t>
            </a:r>
            <a:endParaRPr lang="it-IT">
              <a:effectLst/>
              <a:latin typeface="-apple-system"/>
            </a:endParaRPr>
          </a:p>
          <a:p>
            <a:pPr marL="742950" lvl="1" indent="-285750" rtl="0">
              <a:buFont typeface="Arial" panose="020B0604020202020204" pitchFamily="34" charset="0"/>
              <a:buChar char="•"/>
            </a:pPr>
            <a:r>
              <a:rPr lang="it-IT" err="1">
                <a:effectLst/>
                <a:latin typeface="-apple-system"/>
              </a:rPr>
              <a:t>deployment.yaml</a:t>
            </a:r>
            <a:r>
              <a:rPr lang="it-IT">
                <a:effectLst/>
                <a:latin typeface="-apple-system"/>
              </a:rPr>
              <a:t> (far vedere che il container repository viene preso dai </a:t>
            </a:r>
            <a:r>
              <a:rPr lang="it-IT" err="1">
                <a:effectLst/>
                <a:latin typeface="-apple-system"/>
              </a:rPr>
              <a:t>values</a:t>
            </a:r>
            <a:r>
              <a:rPr lang="it-IT">
                <a:effectLst/>
                <a:latin typeface="-apple-system"/>
              </a:rPr>
              <a:t>)</a:t>
            </a:r>
          </a:p>
          <a:p>
            <a:pPr marL="742950" lvl="1" indent="-285750" rtl="0">
              <a:buFont typeface="Arial" panose="020B0604020202020204" pitchFamily="34" charset="0"/>
              <a:buChar char="•"/>
            </a:pPr>
            <a:r>
              <a:rPr lang="it-IT" err="1">
                <a:effectLst/>
                <a:latin typeface="-apple-system"/>
              </a:rPr>
              <a:t>hpa.yaml</a:t>
            </a:r>
            <a:r>
              <a:rPr lang="it-IT">
                <a:effectLst/>
                <a:latin typeface="-apple-system"/>
              </a:rPr>
              <a:t> (in automatico ti genera l'</a:t>
            </a:r>
            <a:r>
              <a:rPr lang="it-IT" err="1">
                <a:effectLst/>
                <a:latin typeface="-apple-system"/>
              </a:rPr>
              <a:t>horizontal</a:t>
            </a:r>
            <a:r>
              <a:rPr lang="it-IT">
                <a:effectLst/>
                <a:latin typeface="-apple-system"/>
              </a:rPr>
              <a:t> </a:t>
            </a:r>
            <a:r>
              <a:rPr lang="it-IT" err="1">
                <a:effectLst/>
                <a:latin typeface="-apple-system"/>
              </a:rPr>
              <a:t>pod</a:t>
            </a:r>
            <a:r>
              <a:rPr lang="it-IT">
                <a:effectLst/>
                <a:latin typeface="-apple-system"/>
              </a:rPr>
              <a:t> </a:t>
            </a:r>
            <a:r>
              <a:rPr lang="it-IT" err="1">
                <a:effectLst/>
                <a:latin typeface="-apple-system"/>
              </a:rPr>
              <a:t>autoscaler</a:t>
            </a:r>
            <a:r>
              <a:rPr lang="it-IT">
                <a:effectLst/>
                <a:latin typeface="-apple-system"/>
              </a:rPr>
              <a:t>), spiegare cos'è e sulla base di cosa scala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err="1"/>
              <a:t>helm</a:t>
            </a:r>
            <a:r>
              <a:rPr lang="it-IT"/>
              <a:t> </a:t>
            </a:r>
            <a:r>
              <a:rPr lang="it-IT" err="1"/>
              <a:t>install</a:t>
            </a:r>
            <a:r>
              <a:rPr lang="it-IT"/>
              <a:t> </a:t>
            </a:r>
            <a:r>
              <a:rPr lang="it-IT" err="1"/>
              <a:t>gino</a:t>
            </a:r>
            <a:r>
              <a:rPr lang="it-IT"/>
              <a:t> . --dry-</a:t>
            </a:r>
            <a:r>
              <a:rPr lang="it-IT" err="1"/>
              <a:t>run</a:t>
            </a:r>
            <a:r>
              <a:rPr lang="it-IT"/>
              <a:t>=client </a:t>
            </a:r>
            <a:endParaRPr lang="it-IT">
              <a:latin typeface="-apple-system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it-IT">
                <a:effectLst/>
                <a:latin typeface="-apple-system"/>
              </a:rPr>
              <a:t>esempio di creazione di due cartelle (</a:t>
            </a:r>
            <a:r>
              <a:rPr lang="it-IT" err="1">
                <a:effectLst/>
                <a:latin typeface="-apple-system"/>
              </a:rPr>
              <a:t>warehouse</a:t>
            </a:r>
            <a:r>
              <a:rPr lang="it-IT">
                <a:effectLst/>
                <a:latin typeface="-apple-system"/>
              </a:rPr>
              <a:t> e </a:t>
            </a:r>
            <a:r>
              <a:rPr lang="it-IT" err="1">
                <a:effectLst/>
                <a:latin typeface="-apple-system"/>
              </a:rPr>
              <a:t>purchases</a:t>
            </a:r>
            <a:r>
              <a:rPr lang="it-IT">
                <a:effectLst/>
                <a:latin typeface="-apple-system"/>
              </a:rPr>
              <a:t>)</a:t>
            </a:r>
            <a:r>
              <a:rPr lang="it-IT">
                <a:latin typeface="-apple-system"/>
              </a:rPr>
              <a:t> e deployment + esempio di </a:t>
            </a:r>
            <a:r>
              <a:rPr lang="it-IT" err="1">
                <a:latin typeface="-apple-system"/>
              </a:rPr>
              <a:t>replicas</a:t>
            </a:r>
            <a:r>
              <a:rPr lang="it-IT">
                <a:latin typeface="-apple-system"/>
              </a:rPr>
              <a:t> prima </a:t>
            </a:r>
            <a:r>
              <a:rPr lang="it-IT" err="1">
                <a:latin typeface="-apple-system"/>
              </a:rPr>
              <a:t>fillati</a:t>
            </a:r>
            <a:r>
              <a:rPr lang="it-IT">
                <a:latin typeface="-apple-system"/>
              </a:rPr>
              <a:t> poi dal values</a:t>
            </a:r>
            <a:endParaRPr lang="it-IT">
              <a:effectLst/>
              <a:latin typeface="-apple-system"/>
            </a:endParaRPr>
          </a:p>
          <a:p>
            <a:pPr rtl="0">
              <a:buFont typeface="Arial" panose="020B0604020202020204" pitchFamily="34" charset="0"/>
              <a:buChar char="•"/>
            </a:pPr>
            <a:r>
              <a:rPr lang="it-IT">
                <a:effectLst/>
                <a:latin typeface="-apple-system"/>
              </a:rPr>
              <a:t>plus di </a:t>
            </a:r>
            <a:r>
              <a:rPr lang="it-IT" err="1">
                <a:effectLst/>
                <a:latin typeface="-apple-system"/>
              </a:rPr>
              <a:t>helm</a:t>
            </a:r>
            <a:r>
              <a:rPr lang="it-IT">
                <a:effectLst/>
                <a:latin typeface="-apple-system"/>
              </a:rPr>
              <a:t>, oltre a farti vedere i servizi in un unico punto, anche le dipendenze: far vedere come aggiungere dipendenze tipo: </a:t>
            </a:r>
            <a:r>
              <a:rPr lang="it-IT" err="1">
                <a:latin typeface="-apple-system"/>
              </a:rPr>
              <a:t>Mysql</a:t>
            </a:r>
            <a:endParaRPr lang="it-IT" err="1">
              <a:effectLst/>
              <a:latin typeface="-apple-system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it-IT">
                <a:latin typeface="-apple-system"/>
              </a:rPr>
              <a:t>Helm </a:t>
            </a:r>
            <a:r>
              <a:rPr lang="it-IT" err="1">
                <a:latin typeface="-apple-system"/>
              </a:rPr>
              <a:t>dependency</a:t>
            </a:r>
            <a:r>
              <a:rPr lang="it-IT">
                <a:latin typeface="-apple-system"/>
              </a:rPr>
              <a:t> build</a:t>
            </a:r>
          </a:p>
          <a:p>
            <a:pPr>
              <a:buFont typeface="Arial" panose="020B0604020202020204" pitchFamily="34" charset="0"/>
              <a:buChar char="•"/>
            </a:pPr>
            <a:endParaRPr lang="it-IT">
              <a:latin typeface="-apple-system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2C98D9-CE2E-F94E-9B38-88DAB9019316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40652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/>
              <a:t>Scalabile cioè i singoli servizi possono essere moltiplicati facilmente in maniera orizzontale e con una facilità estrema.</a:t>
            </a:r>
            <a:br>
              <a:rPr lang="it-IT"/>
            </a:br>
            <a:r>
              <a:rPr lang="it-IT"/>
              <a:t>Resiliente cioè se cade un servizio gli altri continuano a rispondere e grazie all’approccio dichiarativo di </a:t>
            </a:r>
            <a:r>
              <a:rPr lang="it-IT" err="1"/>
              <a:t>Kubernetes</a:t>
            </a:r>
            <a:r>
              <a:rPr lang="it-IT"/>
              <a:t> saremo sicuri ripartiranno da soli.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2C98D9-CE2E-F94E-9B38-88DAB9019316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53880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588"/>
            <a:ext cx="12192000" cy="15748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5121120"/>
            <a:ext cx="12192000" cy="1736880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495549" y="5187980"/>
            <a:ext cx="6770824" cy="1130151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Tahoma" charset="0"/>
                <a:ea typeface="Tahoma" charset="0"/>
                <a:cs typeface="Tahoma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speaker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589" y="462499"/>
            <a:ext cx="1395876" cy="8331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495555" y="2221021"/>
            <a:ext cx="8782049" cy="2019362"/>
          </a:xfrm>
        </p:spPr>
        <p:txBody>
          <a:bodyPr anchor="t">
            <a:normAutofit/>
          </a:bodyPr>
          <a:lstStyle>
            <a:lvl1pPr algn="l">
              <a:defRPr sz="4500">
                <a:solidFill>
                  <a:schemeClr val="tx1">
                    <a:lumMod val="75000"/>
                    <a:lumOff val="25000"/>
                  </a:schemeClr>
                </a:solidFill>
                <a:latin typeface="Trebuchet MS" charset="0"/>
                <a:ea typeface="Trebuchet MS" charset="0"/>
                <a:cs typeface="Trebuchet MS" charset="0"/>
              </a:defRPr>
            </a:lvl1pPr>
          </a:lstStyle>
          <a:p>
            <a:r>
              <a:rPr lang="en-US" err="1"/>
              <a:t>titolo</a:t>
            </a:r>
            <a:r>
              <a:rPr lang="en-US"/>
              <a:t> </a:t>
            </a:r>
            <a:r>
              <a:rPr lang="en-US" err="1"/>
              <a:t>sessione</a:t>
            </a:r>
            <a:endParaRPr lang="en-US"/>
          </a:p>
        </p:txBody>
      </p:sp>
      <p:sp>
        <p:nvSpPr>
          <p:cNvPr id="13" name="TextBox 12"/>
          <p:cNvSpPr txBox="1"/>
          <p:nvPr userDrawn="1"/>
        </p:nvSpPr>
        <p:spPr>
          <a:xfrm>
            <a:off x="9590760" y="6488668"/>
            <a:ext cx="2601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charset="0"/>
                <a:ea typeface="Tahoma" charset="0"/>
                <a:cs typeface="Tahoma" charset="0"/>
              </a:rPr>
              <a:t>www.xedotnet.org</a:t>
            </a:r>
            <a:endParaRPr lang="it-IT" sz="1600" b="0">
              <a:solidFill>
                <a:schemeClr val="tx1">
                  <a:lumMod val="75000"/>
                  <a:lumOff val="25000"/>
                </a:schemeClr>
              </a:solidFill>
              <a:latin typeface="Tahoma" charset="0"/>
              <a:ea typeface="Tahoma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9849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157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442699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it-IT"/>
              <a:t>22/02/16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442699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it-IT"/>
              <a:t>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442699"/>
            <a:ext cx="2743200" cy="365125"/>
          </a:xfrm>
          <a:prstGeom prst="rect">
            <a:avLst/>
          </a:prstGeom>
        </p:spPr>
        <p:txBody>
          <a:bodyPr/>
          <a:lstStyle/>
          <a:p>
            <a:fld id="{73596CAA-4918-C948-9174-A306043AD8ED}" type="slidenum">
              <a:rPr lang="it-IT" smtClean="0"/>
              <a:t>‹#›</a:t>
            </a:fld>
            <a:endParaRPr lang="it-IT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282214"/>
            <a:ext cx="3932237" cy="1255734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282214"/>
            <a:ext cx="6172200" cy="458677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824807"/>
            <a:ext cx="3932237" cy="304418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4714212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 userDrawn="1"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rgbClr val="5C2D91"/>
          </a:solidFill>
          <a:ln>
            <a:solidFill>
              <a:srgbClr val="5C2D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759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698749" y="4350817"/>
            <a:ext cx="6770824" cy="1130151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Tahoma" charset="0"/>
                <a:ea typeface="Tahoma" charset="0"/>
                <a:cs typeface="Tahoma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speaker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749" y="681184"/>
            <a:ext cx="1395876" cy="833174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2698751" y="2215338"/>
            <a:ext cx="7810224" cy="2019362"/>
          </a:xfrm>
        </p:spPr>
        <p:txBody>
          <a:bodyPr anchor="t">
            <a:normAutofit/>
          </a:bodyPr>
          <a:lstStyle>
            <a:lvl1pPr algn="l">
              <a:defRPr sz="4500">
                <a:solidFill>
                  <a:schemeClr val="tx1">
                    <a:lumMod val="75000"/>
                    <a:lumOff val="25000"/>
                  </a:schemeClr>
                </a:solidFill>
                <a:latin typeface="Trebuchet MS" charset="0"/>
                <a:ea typeface="Trebuchet MS" charset="0"/>
                <a:cs typeface="Trebuchet MS" charset="0"/>
              </a:defRPr>
            </a:lvl1pPr>
          </a:lstStyle>
          <a:p>
            <a:r>
              <a:rPr lang="en-US" err="1"/>
              <a:t>titolo</a:t>
            </a:r>
            <a:r>
              <a:rPr lang="en-US"/>
              <a:t> </a:t>
            </a:r>
            <a:r>
              <a:rPr lang="en-US" err="1"/>
              <a:t>sessione</a:t>
            </a:r>
            <a:endParaRPr lang="en-US"/>
          </a:p>
        </p:txBody>
      </p:sp>
      <p:sp>
        <p:nvSpPr>
          <p:cNvPr id="14" name="TextBox 13"/>
          <p:cNvSpPr txBox="1"/>
          <p:nvPr userDrawn="1"/>
        </p:nvSpPr>
        <p:spPr>
          <a:xfrm>
            <a:off x="2698749" y="5786382"/>
            <a:ext cx="2601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charset="0"/>
                <a:ea typeface="Tahoma" charset="0"/>
                <a:cs typeface="Tahoma" charset="0"/>
              </a:rPr>
              <a:t>xedotnet.org</a:t>
            </a:r>
            <a:endParaRPr lang="it-IT" sz="1600" b="0">
              <a:solidFill>
                <a:schemeClr val="tx1">
                  <a:lumMod val="75000"/>
                  <a:lumOff val="25000"/>
                </a:schemeClr>
              </a:solidFill>
              <a:latin typeface="Tahoma" charset="0"/>
              <a:ea typeface="Tahoma" charset="0"/>
              <a:cs typeface="Tahoma" charset="0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157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400">
                <a:latin typeface="Segoe UI" panose="020B0502040204020203" pitchFamily="34" charset="0"/>
                <a:ea typeface="Tahoma" charset="0"/>
                <a:cs typeface="Segoe UI" panose="020B0502040204020203" pitchFamily="34" charset="0"/>
              </a:defRPr>
            </a:lvl1pPr>
            <a:lvl2pPr>
              <a:defRPr sz="2200">
                <a:latin typeface="Segoe UI" panose="020B0502040204020203" pitchFamily="34" charset="0"/>
                <a:ea typeface="Tahoma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Tahoma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Tahoma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Tahoma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115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1637619"/>
            <a:ext cx="12192000" cy="358276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3036063"/>
            <a:ext cx="10515600" cy="2189086"/>
          </a:xfrm>
        </p:spPr>
        <p:txBody>
          <a:bodyPr anchor="b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7" name="TextBox 6"/>
          <p:cNvSpPr txBox="1"/>
          <p:nvPr userDrawn="1"/>
        </p:nvSpPr>
        <p:spPr>
          <a:xfrm rot="5400000">
            <a:off x="8241452" y="-1857662"/>
            <a:ext cx="2492990" cy="808033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it-IT" sz="15000" b="1">
                <a:solidFill>
                  <a:schemeClr val="bg1"/>
                </a:solidFill>
              </a:rPr>
              <a:t>DEMO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5220385"/>
            <a:ext cx="1219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5C822517-6B5E-46B5-82D1-870E280B81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6819" y="180000"/>
            <a:ext cx="1025328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367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50"/>
            <a:ext cx="10515600" cy="2852737"/>
          </a:xfrm>
        </p:spPr>
        <p:txBody>
          <a:bodyPr anchor="t">
            <a:normAutofit/>
          </a:bodyPr>
          <a:lstStyle>
            <a:lvl1pPr>
              <a:defRPr sz="50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75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Tahoma" charset="0"/>
                <a:ea typeface="Tahoma" charset="0"/>
                <a:cs typeface="Tahoma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52050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184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814201"/>
            <a:ext cx="10515600" cy="876499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485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977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2764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403708"/>
            <a:ext cx="12192000" cy="458988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110882"/>
            <a:ext cx="10515600" cy="50660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0" cy="972000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1127"/>
            <a:ext cx="9677400" cy="8897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96F913-CF78-4C66-9047-75F424230F62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6819" y="180000"/>
            <a:ext cx="1025328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54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4" r:id="rId2"/>
    <p:sldLayoutId id="2147483662" r:id="rId3"/>
    <p:sldLayoutId id="214748367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73" r:id="rId10"/>
    <p:sldLayoutId id="2147483668" r:id="rId11"/>
    <p:sldLayoutId id="2147483675" r:id="rId1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rgbClr val="DB3635"/>
          </a:solidFill>
          <a:latin typeface="Tahoma" charset="0"/>
          <a:ea typeface="Tahoma" charset="0"/>
          <a:cs typeface="Tahoma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7C693EC-98D8-48DA-9BB2-A2152A7CAE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50211" y="2620412"/>
            <a:ext cx="7810224" cy="161717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/>
              <a:t>A Journey from monolith to microservices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959311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D5B4D63D-FFC4-99B5-0F14-83DCA5E7F5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62445"/>
            <a:ext cx="10515600" cy="8897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/>
              <a:t>Dipende dai vari casi, chiaramente il sito vetrina del birraio di paese non ha bisogno di </a:t>
            </a:r>
            <a:r>
              <a:rPr lang="it-IT" err="1"/>
              <a:t>Kubernetes</a:t>
            </a:r>
            <a:r>
              <a:rPr lang="it-IT"/>
              <a:t> e compagnia.</a:t>
            </a: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848C212F-70D7-5EB0-AFE5-597B27483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Ha senso usare questo approccio sempre?</a:t>
            </a:r>
          </a:p>
        </p:txBody>
      </p:sp>
      <p:pic>
        <p:nvPicPr>
          <p:cNvPr id="6" name="Immagine 5" descr="Immagine che contiene testo, Viso umano, schermata, Gioco per PC&#10;&#10;Descrizione generata automaticamente">
            <a:extLst>
              <a:ext uri="{FF2B5EF4-FFF2-40B4-BE49-F238E27FC236}">
                <a16:creationId xmlns:a16="http://schemas.microsoft.com/office/drawing/2014/main" id="{6753778B-BEA2-EF48-00CD-8A32ED5641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5114" y="1952198"/>
            <a:ext cx="7641772" cy="4294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365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D5B4D63D-FFC4-99B5-0F14-83DCA5E7F5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94010"/>
            <a:ext cx="10515600" cy="186052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it-IT">
                <a:solidFill>
                  <a:srgbClr val="404040"/>
                </a:solidFill>
                <a:latin typeface="Segoe UI"/>
                <a:ea typeface="Tahoma"/>
                <a:cs typeface="Segoe UI"/>
              </a:rPr>
              <a:t>I microservizi sono un approccio architetturale e </a:t>
            </a:r>
            <a:r>
              <a:rPr lang="it-IT" b="1">
                <a:solidFill>
                  <a:srgbClr val="404040"/>
                </a:solidFill>
                <a:latin typeface="Segoe UI"/>
                <a:ea typeface="Tahoma"/>
                <a:cs typeface="Segoe UI"/>
              </a:rPr>
              <a:t>organizzativo </a:t>
            </a:r>
            <a:r>
              <a:rPr lang="it-IT">
                <a:solidFill>
                  <a:srgbClr val="404040"/>
                </a:solidFill>
                <a:latin typeface="Segoe UI"/>
                <a:ea typeface="Tahoma"/>
                <a:cs typeface="Segoe UI"/>
              </a:rPr>
              <a:t>allo sviluppo software. Sono </a:t>
            </a:r>
            <a:r>
              <a:rPr lang="it-IT" b="1">
                <a:solidFill>
                  <a:srgbClr val="404040"/>
                </a:solidFill>
                <a:latin typeface="Segoe UI"/>
                <a:ea typeface="Tahoma"/>
                <a:cs typeface="Segoe UI"/>
              </a:rPr>
              <a:t>piccoli </a:t>
            </a:r>
            <a:r>
              <a:rPr lang="it-IT">
                <a:solidFill>
                  <a:srgbClr val="404040"/>
                </a:solidFill>
                <a:latin typeface="Segoe UI"/>
                <a:ea typeface="Tahoma"/>
                <a:cs typeface="Segoe UI"/>
              </a:rPr>
              <a:t>servizi indipendenti, disaccoppiati e di proprietà di piccoli team autosufficienti.</a:t>
            </a:r>
            <a:br>
              <a:rPr lang="it-IT">
                <a:solidFill>
                  <a:srgbClr val="404040"/>
                </a:solidFill>
                <a:latin typeface="Segoe UI"/>
                <a:ea typeface="Tahoma"/>
                <a:cs typeface="Segoe UI"/>
              </a:rPr>
            </a:br>
            <a:endParaRPr lang="it-IT">
              <a:solidFill>
                <a:srgbClr val="404040"/>
              </a:solidFill>
            </a:endParaRP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848C212F-70D7-5EB0-AFE5-597B27483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>
                <a:latin typeface="Tahoma"/>
                <a:ea typeface="Tahoma"/>
                <a:cs typeface="Tahoma"/>
              </a:rPr>
              <a:t>Cos'è un microservizio?</a:t>
            </a:r>
            <a:endParaRPr lang="it-IT"/>
          </a:p>
        </p:txBody>
      </p:sp>
      <p:pic>
        <p:nvPicPr>
          <p:cNvPr id="4" name="Immagine 3" descr="Immagine che contiene testo, cartone animato, schermata, Cartoni animati&#10;&#10;Descrizione generata automaticamente">
            <a:extLst>
              <a:ext uri="{FF2B5EF4-FFF2-40B4-BE49-F238E27FC236}">
                <a16:creationId xmlns:a16="http://schemas.microsoft.com/office/drawing/2014/main" id="{91C1F6C6-63A0-F1AB-815A-DBC946FDC9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2242067"/>
            <a:ext cx="2743200" cy="4076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516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D5B4D63D-FFC4-99B5-0F14-83DCA5E7F5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3975"/>
            <a:ext cx="10515600" cy="889753"/>
          </a:xfrm>
        </p:spPr>
        <p:txBody>
          <a:bodyPr/>
          <a:lstStyle/>
          <a:p>
            <a:pPr marL="0" indent="0">
              <a:buNone/>
            </a:pPr>
            <a:r>
              <a:rPr lang="it-IT"/>
              <a:t>Ci sono varie metodologie che possono essere applicate e che possono portare benefici:</a:t>
            </a: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848C212F-70D7-5EB0-AFE5-597B27483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Come fa Harold ora?</a:t>
            </a:r>
          </a:p>
        </p:txBody>
      </p:sp>
      <p:sp>
        <p:nvSpPr>
          <p:cNvPr id="4" name="Segnaposto contenuto 1">
            <a:extLst>
              <a:ext uri="{FF2B5EF4-FFF2-40B4-BE49-F238E27FC236}">
                <a16:creationId xmlns:a16="http://schemas.microsoft.com/office/drawing/2014/main" id="{1BBA5911-1BF7-2B5A-3367-6A5994910E59}"/>
              </a:ext>
            </a:extLst>
          </p:cNvPr>
          <p:cNvSpPr txBox="1">
            <a:spLocks/>
          </p:cNvSpPr>
          <p:nvPr/>
        </p:nvSpPr>
        <p:spPr>
          <a:xfrm>
            <a:off x="838200" y="2782724"/>
            <a:ext cx="10515600" cy="4916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Tahoma" charset="0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Tahoma" charset="0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Tahoma" charset="0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Tahoma" charset="0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Tahoma" charset="0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/>
              <a:t>1. Monolite modulare</a:t>
            </a:r>
          </a:p>
        </p:txBody>
      </p:sp>
      <p:sp>
        <p:nvSpPr>
          <p:cNvPr id="5" name="Segnaposto contenuto 1">
            <a:extLst>
              <a:ext uri="{FF2B5EF4-FFF2-40B4-BE49-F238E27FC236}">
                <a16:creationId xmlns:a16="http://schemas.microsoft.com/office/drawing/2014/main" id="{8ACCE195-D987-D840-2AAE-20BDF675FAEE}"/>
              </a:ext>
            </a:extLst>
          </p:cNvPr>
          <p:cNvSpPr txBox="1">
            <a:spLocks/>
          </p:cNvSpPr>
          <p:nvPr/>
        </p:nvSpPr>
        <p:spPr>
          <a:xfrm>
            <a:off x="838200" y="3377180"/>
            <a:ext cx="10515600" cy="49167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Tahoma" charset="0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Tahoma" charset="0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Tahoma" charset="0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Tahoma" charset="0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Tahoma" charset="0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>
                <a:latin typeface="Segoe UI"/>
                <a:ea typeface="Tahoma"/>
                <a:cs typeface="Segoe UI"/>
              </a:rPr>
              <a:t>2. </a:t>
            </a:r>
            <a:r>
              <a:rPr lang="it-IT" err="1">
                <a:latin typeface="Segoe UI"/>
                <a:ea typeface="Tahoma"/>
                <a:cs typeface="Segoe UI"/>
              </a:rPr>
              <a:t>Serverless</a:t>
            </a:r>
            <a:endParaRPr lang="it-IT"/>
          </a:p>
        </p:txBody>
      </p:sp>
      <p:sp>
        <p:nvSpPr>
          <p:cNvPr id="6" name="Segnaposto contenuto 1">
            <a:extLst>
              <a:ext uri="{FF2B5EF4-FFF2-40B4-BE49-F238E27FC236}">
                <a16:creationId xmlns:a16="http://schemas.microsoft.com/office/drawing/2014/main" id="{B7DB827C-B37A-19AE-150D-46690B027D18}"/>
              </a:ext>
            </a:extLst>
          </p:cNvPr>
          <p:cNvSpPr txBox="1">
            <a:spLocks/>
          </p:cNvSpPr>
          <p:nvPr/>
        </p:nvSpPr>
        <p:spPr>
          <a:xfrm>
            <a:off x="838200" y="3971636"/>
            <a:ext cx="10515600" cy="49167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Tahoma" charset="0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Tahoma" charset="0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Tahoma" charset="0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Tahoma" charset="0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Tahoma" charset="0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>
                <a:latin typeface="Segoe UI"/>
                <a:ea typeface="Tahoma"/>
                <a:cs typeface="Segoe UI"/>
              </a:rPr>
              <a:t>3. Helm</a:t>
            </a:r>
          </a:p>
        </p:txBody>
      </p:sp>
    </p:spTree>
    <p:extLst>
      <p:ext uri="{BB962C8B-B14F-4D97-AF65-F5344CB8AC3E}">
        <p14:creationId xmlns:p14="http://schemas.microsoft.com/office/powerpoint/2010/main" val="4020538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1DCA3A14-3A75-19F6-F18C-8A20461216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10882"/>
            <a:ext cx="10515600" cy="825983"/>
          </a:xfrm>
        </p:spPr>
        <p:txBody>
          <a:bodyPr/>
          <a:lstStyle/>
          <a:p>
            <a:pPr marL="0" indent="0">
              <a:buNone/>
            </a:pPr>
            <a:r>
              <a:rPr lang="it-IT"/>
              <a:t>È un pattern architetturale che permette di strutturare l’applicazione in moduli indipendenti e con dei limiti ben definiti.</a:t>
            </a: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C8476B37-49E4-50A0-5D9B-43D00C124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Monolite Modulare</a:t>
            </a:r>
          </a:p>
        </p:txBody>
      </p:sp>
      <p:sp>
        <p:nvSpPr>
          <p:cNvPr id="4" name="Segnaposto contenuto 1">
            <a:extLst>
              <a:ext uri="{FF2B5EF4-FFF2-40B4-BE49-F238E27FC236}">
                <a16:creationId xmlns:a16="http://schemas.microsoft.com/office/drawing/2014/main" id="{32103194-89C9-89CD-C04B-FCB59054EB39}"/>
              </a:ext>
            </a:extLst>
          </p:cNvPr>
          <p:cNvSpPr txBox="1">
            <a:spLocks/>
          </p:cNvSpPr>
          <p:nvPr/>
        </p:nvSpPr>
        <p:spPr>
          <a:xfrm>
            <a:off x="4207625" y="3228055"/>
            <a:ext cx="3776749" cy="40188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Tahoma" charset="0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Tahoma" charset="0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Tahoma" charset="0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Tahoma" charset="0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Tahoma" charset="0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/>
              <a:t>È comunque un monolite!</a:t>
            </a:r>
          </a:p>
        </p:txBody>
      </p:sp>
      <p:sp>
        <p:nvSpPr>
          <p:cNvPr id="5" name="Segnaposto contenuto 1">
            <a:extLst>
              <a:ext uri="{FF2B5EF4-FFF2-40B4-BE49-F238E27FC236}">
                <a16:creationId xmlns:a16="http://schemas.microsoft.com/office/drawing/2014/main" id="{013EA2C6-187B-A85E-FFEF-618703C8BEAE}"/>
              </a:ext>
            </a:extLst>
          </p:cNvPr>
          <p:cNvSpPr txBox="1">
            <a:spLocks/>
          </p:cNvSpPr>
          <p:nvPr/>
        </p:nvSpPr>
        <p:spPr>
          <a:xfrm>
            <a:off x="838200" y="5054030"/>
            <a:ext cx="9677400" cy="5404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Tahoma" charset="0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Tahoma" charset="0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Tahoma" charset="0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Tahoma" charset="0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Tahoma" charset="0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/>
              <a:t>Ma ci vuole pochissimo a passare poi a microservizi, è già tutto diviso!</a:t>
            </a:r>
          </a:p>
        </p:txBody>
      </p:sp>
    </p:spTree>
    <p:extLst>
      <p:ext uri="{BB962C8B-B14F-4D97-AF65-F5344CB8AC3E}">
        <p14:creationId xmlns:p14="http://schemas.microsoft.com/office/powerpoint/2010/main" val="4228233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BBE0A0AF-009F-B60B-3582-FD62A523FD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7287" y="1511851"/>
            <a:ext cx="6417425" cy="41670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it-IT"/>
              <a:t>Qui trovate un esempio di architettura modulare</a:t>
            </a: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83CA60D5-9FB3-4508-8C0E-93E9478D6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Esempio</a:t>
            </a:r>
          </a:p>
        </p:txBody>
      </p:sp>
      <p:pic>
        <p:nvPicPr>
          <p:cNvPr id="5" name="Immagine 4" descr="Immagine che contiene modello, Elementi grafici, pixel, design&#10;&#10;Descrizione generata automaticamente">
            <a:extLst>
              <a:ext uri="{FF2B5EF4-FFF2-40B4-BE49-F238E27FC236}">
                <a16:creationId xmlns:a16="http://schemas.microsoft.com/office/drawing/2014/main" id="{29BE9D13-0B1A-5A3D-027C-D16C2CF957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7250" y="2000250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5607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92646142-2A46-FDF5-65F3-D5ECAD1DFB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110882"/>
            <a:ext cx="10125702" cy="1233308"/>
          </a:xfrm>
        </p:spPr>
        <p:txBody>
          <a:bodyPr/>
          <a:lstStyle/>
          <a:p>
            <a:pPr marL="0" indent="0">
              <a:buNone/>
            </a:pPr>
            <a:r>
              <a:rPr lang="it-IT"/>
              <a:t>Questo è ancora più semplice, si scorporano semplicemente le funzioni che vengono chiamate ogni tanto o i job e si usano Lambda o </a:t>
            </a:r>
            <a:r>
              <a:rPr lang="it-IT" err="1"/>
              <a:t>Functions</a:t>
            </a:r>
            <a:r>
              <a:rPr lang="it-IT"/>
              <a:t> sui Cloud Provider.</a:t>
            </a: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CD884016-0DC5-EC44-1293-818ABDF67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err="1"/>
              <a:t>Serverless</a:t>
            </a:r>
            <a:r>
              <a:rPr lang="it-IT"/>
              <a:t>!</a:t>
            </a:r>
          </a:p>
        </p:txBody>
      </p:sp>
      <p:sp>
        <p:nvSpPr>
          <p:cNvPr id="9" name="Segnaposto contenuto 1">
            <a:extLst>
              <a:ext uri="{FF2B5EF4-FFF2-40B4-BE49-F238E27FC236}">
                <a16:creationId xmlns:a16="http://schemas.microsoft.com/office/drawing/2014/main" id="{218AA8E4-9EE6-06C2-4271-5FC586292BC6}"/>
              </a:ext>
            </a:extLst>
          </p:cNvPr>
          <p:cNvSpPr txBox="1">
            <a:spLocks/>
          </p:cNvSpPr>
          <p:nvPr/>
        </p:nvSpPr>
        <p:spPr>
          <a:xfrm>
            <a:off x="838200" y="3345619"/>
            <a:ext cx="10125702" cy="1233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Tahoma" charset="0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Tahoma" charset="0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Tahoma" charset="0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Tahoma" charset="0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Tahoma" charset="0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/>
              <a:t>Può essere un passaggio intermedio fra monolite e microservizio, però può sicuramente aiutare a ridurre il carico delle macchine ed è pure un buon modo per iniziare a migrare ai microservizi.</a:t>
            </a:r>
          </a:p>
        </p:txBody>
      </p:sp>
    </p:spTree>
    <p:extLst>
      <p:ext uri="{BB962C8B-B14F-4D97-AF65-F5344CB8AC3E}">
        <p14:creationId xmlns:p14="http://schemas.microsoft.com/office/powerpoint/2010/main" val="744012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92646142-2A46-FDF5-65F3-D5ECAD1DFB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22171" y="1110882"/>
            <a:ext cx="7041731" cy="1185360"/>
          </a:xfrm>
        </p:spPr>
        <p:txBody>
          <a:bodyPr/>
          <a:lstStyle/>
          <a:p>
            <a:pPr marL="0" indent="0">
              <a:buNone/>
            </a:pPr>
            <a:r>
              <a:rPr lang="it-IT"/>
              <a:t>Helm è un package manager per </a:t>
            </a:r>
            <a:r>
              <a:rPr lang="it-IT" err="1"/>
              <a:t>Kubernetes</a:t>
            </a:r>
            <a:r>
              <a:rPr lang="it-IT"/>
              <a:t>, scritto in </a:t>
            </a:r>
            <a:r>
              <a:rPr lang="it-IT" err="1"/>
              <a:t>GoLang</a:t>
            </a:r>
            <a:r>
              <a:rPr lang="it-IT"/>
              <a:t> e che permette di parametrizzare i vari </a:t>
            </a:r>
            <a:r>
              <a:rPr lang="it-IT" err="1"/>
              <a:t>yaml</a:t>
            </a:r>
            <a:r>
              <a:rPr lang="it-IT"/>
              <a:t>.</a:t>
            </a: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CD884016-0DC5-EC44-1293-818ABDF67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Helm</a:t>
            </a:r>
          </a:p>
        </p:txBody>
      </p:sp>
      <p:pic>
        <p:nvPicPr>
          <p:cNvPr id="6" name="Elemento grafico 5">
            <a:extLst>
              <a:ext uri="{FF2B5EF4-FFF2-40B4-BE49-F238E27FC236}">
                <a16:creationId xmlns:a16="http://schemas.microsoft.com/office/drawing/2014/main" id="{E2E7BE6C-50C3-8B13-019A-021B9B96A3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6084" y="2134072"/>
            <a:ext cx="2243065" cy="2589855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EBBCCF98-EDA6-8E87-EB35-FE7DBC7DF1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2171" y="2728816"/>
            <a:ext cx="1885950" cy="250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9F3FD5EA-7825-B1F4-6C8D-EBEBA134E1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10307" y="2728815"/>
            <a:ext cx="6146906" cy="250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198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168B4782-F2F6-2E8A-BAA6-CCCDB4A05B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10883"/>
            <a:ext cx="10515600" cy="835484"/>
          </a:xfrm>
        </p:spPr>
        <p:txBody>
          <a:bodyPr/>
          <a:lstStyle/>
          <a:p>
            <a:pPr marL="0" indent="0">
              <a:buNone/>
            </a:pPr>
            <a:r>
              <a:rPr lang="it-IT"/>
              <a:t>Se usiamo tutti e 3 i metodi abbiamo sicuramente creato qualcosa di scalabile, resiliente.</a:t>
            </a: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E554E6B3-FE2A-5E21-8926-3B68ADBA80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Resiliente, Scalabile ed Efficiente?</a:t>
            </a:r>
          </a:p>
        </p:txBody>
      </p:sp>
      <p:sp>
        <p:nvSpPr>
          <p:cNvPr id="4" name="Segnaposto contenuto 1">
            <a:extLst>
              <a:ext uri="{FF2B5EF4-FFF2-40B4-BE49-F238E27FC236}">
                <a16:creationId xmlns:a16="http://schemas.microsoft.com/office/drawing/2014/main" id="{18538F79-BFBE-B6E0-D40B-460B2530306C}"/>
              </a:ext>
            </a:extLst>
          </p:cNvPr>
          <p:cNvSpPr txBox="1">
            <a:spLocks/>
          </p:cNvSpPr>
          <p:nvPr/>
        </p:nvSpPr>
        <p:spPr>
          <a:xfrm>
            <a:off x="5076009" y="3244483"/>
            <a:ext cx="2039982" cy="474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Tahoma" charset="0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Tahoma" charset="0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Tahoma" charset="0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Tahoma" charset="0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Tahoma" charset="0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/>
              <a:t>Ed efficiente?</a:t>
            </a:r>
          </a:p>
        </p:txBody>
      </p:sp>
    </p:spTree>
    <p:extLst>
      <p:ext uri="{BB962C8B-B14F-4D97-AF65-F5344CB8AC3E}">
        <p14:creationId xmlns:p14="http://schemas.microsoft.com/office/powerpoint/2010/main" val="4286756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02B3B851-A337-3953-5807-59A25CE23A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10883"/>
            <a:ext cx="10515600" cy="5089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/>
              <a:t>Non è che un approccio sia più giusto o più sbagliato.</a:t>
            </a: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F5237CBE-DA68-8FFC-6708-931AC6882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Conclusione</a:t>
            </a:r>
          </a:p>
        </p:txBody>
      </p:sp>
      <p:sp>
        <p:nvSpPr>
          <p:cNvPr id="4" name="Segnaposto contenuto 1">
            <a:extLst>
              <a:ext uri="{FF2B5EF4-FFF2-40B4-BE49-F238E27FC236}">
                <a16:creationId xmlns:a16="http://schemas.microsoft.com/office/drawing/2014/main" id="{7097FE3D-E0F5-7734-B3DD-37CA185A2EBB}"/>
              </a:ext>
            </a:extLst>
          </p:cNvPr>
          <p:cNvSpPr txBox="1">
            <a:spLocks/>
          </p:cNvSpPr>
          <p:nvPr/>
        </p:nvSpPr>
        <p:spPr>
          <a:xfrm>
            <a:off x="838200" y="1759670"/>
            <a:ext cx="10515600" cy="8093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Tahoma" charset="0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Tahoma" charset="0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Tahoma" charset="0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Tahoma" charset="0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Tahoma" charset="0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/>
              <a:t>È invece il come e quando, e potenzialmente il quanto a stabilire cosa sarebbe meglio per la nostra applicazione.</a:t>
            </a:r>
          </a:p>
        </p:txBody>
      </p:sp>
      <p:pic>
        <p:nvPicPr>
          <p:cNvPr id="5" name="Picture 2" descr="Awkward smiling old man Meme Generator">
            <a:extLst>
              <a:ext uri="{FF2B5EF4-FFF2-40B4-BE49-F238E27FC236}">
                <a16:creationId xmlns:a16="http://schemas.microsoft.com/office/drawing/2014/main" id="{B0129D0D-EA5B-0C19-43DE-C8BF2AE382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4386" y="2809589"/>
            <a:ext cx="3745028" cy="2805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magine 6" descr="Immagine che contiene schermata, simbolo, Elementi grafici, design&#10;&#10;Descrizione generata automaticamente">
            <a:extLst>
              <a:ext uri="{FF2B5EF4-FFF2-40B4-BE49-F238E27FC236}">
                <a16:creationId xmlns:a16="http://schemas.microsoft.com/office/drawing/2014/main" id="{79CAF2F2-09C3-130B-2237-45831730AA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268" y="3501573"/>
            <a:ext cx="1580815" cy="1019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417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EFB8BCC-F75D-5E6A-0C78-2849AC461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Grazie</a:t>
            </a:r>
          </a:p>
        </p:txBody>
      </p:sp>
      <p:pic>
        <p:nvPicPr>
          <p:cNvPr id="4" name="Picture 8">
            <a:extLst>
              <a:ext uri="{FF2B5EF4-FFF2-40B4-BE49-F238E27FC236}">
                <a16:creationId xmlns:a16="http://schemas.microsoft.com/office/drawing/2014/main" id="{0249AFF7-F0FB-82A0-CE18-660F05CDE9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9804" y="3177758"/>
            <a:ext cx="4662196" cy="3118631"/>
          </a:xfrm>
          <a:prstGeom prst="rect">
            <a:avLst/>
          </a:prstGeom>
        </p:spPr>
      </p:pic>
      <p:sp>
        <p:nvSpPr>
          <p:cNvPr id="5" name="Titolo 1">
            <a:extLst>
              <a:ext uri="{FF2B5EF4-FFF2-40B4-BE49-F238E27FC236}">
                <a16:creationId xmlns:a16="http://schemas.microsoft.com/office/drawing/2014/main" id="{468758B6-73E8-49A3-5035-AFA318AA0502}"/>
              </a:ext>
            </a:extLst>
          </p:cNvPr>
          <p:cNvSpPr txBox="1">
            <a:spLocks/>
          </p:cNvSpPr>
          <p:nvPr/>
        </p:nvSpPr>
        <p:spPr>
          <a:xfrm>
            <a:off x="4995612" y="594532"/>
            <a:ext cx="2200776" cy="5207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rgbClr val="DB3635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endParaRPr lang="en-US"/>
          </a:p>
        </p:txBody>
      </p:sp>
      <p:pic>
        <p:nvPicPr>
          <p:cNvPr id="6" name="Immagine 5" descr="Immagine che contiene testo, schermata, bianco, Carattere&#10;&#10;Descrizione generata automaticamente">
            <a:extLst>
              <a:ext uri="{FF2B5EF4-FFF2-40B4-BE49-F238E27FC236}">
                <a16:creationId xmlns:a16="http://schemas.microsoft.com/office/drawing/2014/main" id="{8B04BBBF-49DC-B5C1-1BCB-A40DE5EAEEC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542" t="4894" r="17087" b="9155"/>
          <a:stretch/>
        </p:blipFill>
        <p:spPr>
          <a:xfrm>
            <a:off x="7873391" y="1353952"/>
            <a:ext cx="3317569" cy="4560737"/>
          </a:xfrm>
          <a:prstGeom prst="rect">
            <a:avLst/>
          </a:prstGeom>
        </p:spPr>
      </p:pic>
      <p:pic>
        <p:nvPicPr>
          <p:cNvPr id="7" name="Immagine 6" descr="Immagine che contiene testo, schermata, modello&#10;&#10;Descrizione generata automaticamente">
            <a:extLst>
              <a:ext uri="{FF2B5EF4-FFF2-40B4-BE49-F238E27FC236}">
                <a16:creationId xmlns:a16="http://schemas.microsoft.com/office/drawing/2014/main" id="{1E615E9E-2C14-6F52-9D2E-A77A302F107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880" r="21387" b="8422"/>
          <a:stretch/>
        </p:blipFill>
        <p:spPr>
          <a:xfrm>
            <a:off x="907155" y="1353951"/>
            <a:ext cx="3415786" cy="4560737"/>
          </a:xfrm>
          <a:prstGeom prst="rect">
            <a:avLst/>
          </a:prstGeom>
        </p:spPr>
      </p:pic>
      <p:pic>
        <p:nvPicPr>
          <p:cNvPr id="8" name="Picture 4" descr="Logo di Intré">
            <a:extLst>
              <a:ext uri="{FF2B5EF4-FFF2-40B4-BE49-F238E27FC236}">
                <a16:creationId xmlns:a16="http://schemas.microsoft.com/office/drawing/2014/main" id="{E1CF3ABB-173E-DD03-AD58-C8DA6D1F54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4734" y="2586546"/>
            <a:ext cx="2858947" cy="2858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86089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52D3206-1A0A-2305-2190-C70954555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un ringraziamento a</a:t>
            </a:r>
          </a:p>
        </p:txBody>
      </p:sp>
      <p:pic>
        <p:nvPicPr>
          <p:cNvPr id="3" name="Immagine 2" descr="Immagine che contiene Carattere, testo, schermata, Elementi grafici&#10;&#10;Descrizione generata automaticamente">
            <a:extLst>
              <a:ext uri="{FF2B5EF4-FFF2-40B4-BE49-F238E27FC236}">
                <a16:creationId xmlns:a16="http://schemas.microsoft.com/office/drawing/2014/main" id="{F2A07AF7-00F3-AC79-189E-13770B1856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6970" y="1816100"/>
            <a:ext cx="4599088" cy="1422399"/>
          </a:xfrm>
          <a:prstGeom prst="rect">
            <a:avLst/>
          </a:prstGeom>
        </p:spPr>
      </p:pic>
      <p:pic>
        <p:nvPicPr>
          <p:cNvPr id="7" name="Immagine 6" descr="Immagine che contiene Carattere, logo, Elementi grafici, bianco&#10;&#10;Descrizione generata automaticamente">
            <a:extLst>
              <a:ext uri="{FF2B5EF4-FFF2-40B4-BE49-F238E27FC236}">
                <a16:creationId xmlns:a16="http://schemas.microsoft.com/office/drawing/2014/main" id="{2A042A01-0351-CB86-8DD4-3139528763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3011" y="3649703"/>
            <a:ext cx="1905770" cy="952885"/>
          </a:xfrm>
          <a:prstGeom prst="rect">
            <a:avLst/>
          </a:prstGeom>
        </p:spPr>
      </p:pic>
      <p:pic>
        <p:nvPicPr>
          <p:cNvPr id="9" name="Immagine 8" descr="Immagine che contiene Carattere, testo, bianco, Elementi grafici&#10;&#10;Descrizione generata automaticamente">
            <a:extLst>
              <a:ext uri="{FF2B5EF4-FFF2-40B4-BE49-F238E27FC236}">
                <a16:creationId xmlns:a16="http://schemas.microsoft.com/office/drawing/2014/main" id="{E7334A1D-ABE1-D87B-13E8-1CE7EEA9BB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5365" y="3649702"/>
            <a:ext cx="1905770" cy="952885"/>
          </a:xfrm>
          <a:prstGeom prst="rect">
            <a:avLst/>
          </a:prstGeom>
        </p:spPr>
      </p:pic>
      <p:pic>
        <p:nvPicPr>
          <p:cNvPr id="11" name="Immagine 10" descr="Immagine che contiene Carattere, Elementi grafici, logo, tipografia&#10;&#10;Descrizione generata automaticamente">
            <a:extLst>
              <a:ext uri="{FF2B5EF4-FFF2-40B4-BE49-F238E27FC236}">
                <a16:creationId xmlns:a16="http://schemas.microsoft.com/office/drawing/2014/main" id="{52A4B193-DD41-1B1A-CFBA-12192A8A06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44407" y="5137084"/>
            <a:ext cx="1524213" cy="476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9276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415C4C2B-665A-2D34-D636-BE7C3595F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Birra in Streaming</a:t>
            </a:r>
          </a:p>
        </p:txBody>
      </p:sp>
      <p:pic>
        <p:nvPicPr>
          <p:cNvPr id="2050" name="Picture 2" descr="Awkward smiling old man Meme Generator">
            <a:extLst>
              <a:ext uri="{FF2B5EF4-FFF2-40B4-BE49-F238E27FC236}">
                <a16:creationId xmlns:a16="http://schemas.microsoft.com/office/drawing/2014/main" id="{6C007A92-B65B-8946-78F2-8058D4B17A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26422"/>
            <a:ext cx="3745028" cy="2805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egnaposto contenuto 1">
            <a:extLst>
              <a:ext uri="{FF2B5EF4-FFF2-40B4-BE49-F238E27FC236}">
                <a16:creationId xmlns:a16="http://schemas.microsoft.com/office/drawing/2014/main" id="{A66FA7F2-004B-113A-B6DF-8B79112E5FA7}"/>
              </a:ext>
            </a:extLst>
          </p:cNvPr>
          <p:cNvSpPr txBox="1">
            <a:spLocks/>
          </p:cNvSpPr>
          <p:nvPr/>
        </p:nvSpPr>
        <p:spPr>
          <a:xfrm>
            <a:off x="5558327" y="2275349"/>
            <a:ext cx="5939635" cy="23073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Tahoma" charset="0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Tahoma" charset="0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Tahoma" charset="0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Tahoma" charset="0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Tahoma" charset="0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/>
              <a:t>Harold è titolare di un’azienda che ha un software online chiamato «Birra in Streaming»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it-IT"/>
              <a:t>L’applicazione permette di gestire il proprio birrificio ma ultimamente ha dei problemi di rallentamenti e crash continui.</a:t>
            </a:r>
          </a:p>
        </p:txBody>
      </p:sp>
    </p:spTree>
    <p:extLst>
      <p:ext uri="{BB962C8B-B14F-4D97-AF65-F5344CB8AC3E}">
        <p14:creationId xmlns:p14="http://schemas.microsoft.com/office/powerpoint/2010/main" val="164305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017989F3-EBC9-6004-A658-D8B772EE73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endParaRPr lang="it-IT"/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DB8010BC-6C36-C26D-09EC-E9A947BC9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Vado su </a:t>
            </a:r>
            <a:r>
              <a:rPr lang="it-IT" err="1"/>
              <a:t>Kubernetes</a:t>
            </a:r>
            <a:r>
              <a:rPr lang="it-IT"/>
              <a:t> quindi ho risolto!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E9FCA062-CEE0-DA45-4E86-A9615BD0DE24}"/>
              </a:ext>
            </a:extLst>
          </p:cNvPr>
          <p:cNvSpPr txBox="1"/>
          <p:nvPr/>
        </p:nvSpPr>
        <p:spPr>
          <a:xfrm>
            <a:off x="3048350" y="3246431"/>
            <a:ext cx="60966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 </a:t>
            </a:r>
            <a:endParaRPr lang="it-IT"/>
          </a:p>
        </p:txBody>
      </p:sp>
      <p:pic>
        <p:nvPicPr>
          <p:cNvPr id="10" name="Immagine 9" descr="Immagine che contiene testo, Viso umano, uomo, cartone animato&#10;&#10;Descrizione generata automaticamente">
            <a:extLst>
              <a:ext uri="{FF2B5EF4-FFF2-40B4-BE49-F238E27FC236}">
                <a16:creationId xmlns:a16="http://schemas.microsoft.com/office/drawing/2014/main" id="{70F9F819-457E-62B7-0A37-C09B7057A7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0580" y="1106796"/>
            <a:ext cx="4370839" cy="5070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294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C5D32C04-0C0F-E325-3954-D0C3BA31BA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94489" y="1165410"/>
            <a:ext cx="6003022" cy="52497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it-IT"/>
              <a:t>Harold ha migrato tutto ed arrivano i problemi!</a:t>
            </a: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1DDDFCE0-D2CB-FD34-9527-F61B0B336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Panico!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23D8AD52-A8AB-061E-1F3B-201A252E76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5883" y="2630827"/>
            <a:ext cx="9460684" cy="2100564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2D0FB40D-DF60-14EB-D4F0-405E79D82B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4336" y="1690380"/>
            <a:ext cx="10156245" cy="4585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869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1DDDFCE0-D2CB-FD34-9527-F61B0B336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Cosa ha sbagliato?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A3F7CE72-5635-E334-E920-4F30961351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10882"/>
            <a:ext cx="10515600" cy="889753"/>
          </a:xfrm>
        </p:spPr>
        <p:txBody>
          <a:bodyPr/>
          <a:lstStyle/>
          <a:p>
            <a:pPr marL="0" indent="0">
              <a:buNone/>
            </a:pPr>
            <a:r>
              <a:rPr lang="it-IT"/>
              <a:t>Harold per la fretta di andare su </a:t>
            </a:r>
            <a:r>
              <a:rPr lang="it-IT" err="1"/>
              <a:t>Kubernetes</a:t>
            </a:r>
            <a:r>
              <a:rPr lang="it-IT"/>
              <a:t> ha semplicemente diviso </a:t>
            </a:r>
            <a:r>
              <a:rPr lang="it-IT" err="1"/>
              <a:t>Backend</a:t>
            </a:r>
            <a:r>
              <a:rPr lang="it-IT"/>
              <a:t> e </a:t>
            </a:r>
            <a:r>
              <a:rPr lang="it-IT" err="1"/>
              <a:t>Frontend</a:t>
            </a:r>
            <a:r>
              <a:rPr lang="it-IT"/>
              <a:t> in due «Microservizi» e li ha rilasciati come POD.</a:t>
            </a:r>
          </a:p>
        </p:txBody>
      </p:sp>
      <p:pic>
        <p:nvPicPr>
          <p:cNvPr id="1026" name="Picture 2" descr="Stonks: Why we're all saying it now.">
            <a:extLst>
              <a:ext uri="{FF2B5EF4-FFF2-40B4-BE49-F238E27FC236}">
                <a16:creationId xmlns:a16="http://schemas.microsoft.com/office/drawing/2014/main" id="{AE1340FC-71F6-BFA2-6CA5-9A296D2DF9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889" y="2067951"/>
            <a:ext cx="5974222" cy="3979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71645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DE88A2D-8387-774D-002F-64CB32B8C1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Distributed </a:t>
            </a:r>
            <a:r>
              <a:rPr lang="it-IT" err="1"/>
              <a:t>Monolith</a:t>
            </a:r>
            <a:endParaRPr lang="it-IT"/>
          </a:p>
        </p:txBody>
      </p:sp>
      <p:sp>
        <p:nvSpPr>
          <p:cNvPr id="8" name="Segnaposto contenuto 5">
            <a:extLst>
              <a:ext uri="{FF2B5EF4-FFF2-40B4-BE49-F238E27FC236}">
                <a16:creationId xmlns:a16="http://schemas.microsoft.com/office/drawing/2014/main" id="{849DAFE2-6ADF-0BA5-6106-0CA72F4AF6E2}"/>
              </a:ext>
            </a:extLst>
          </p:cNvPr>
          <p:cNvSpPr txBox="1">
            <a:spLocks/>
          </p:cNvSpPr>
          <p:nvPr/>
        </p:nvSpPr>
        <p:spPr>
          <a:xfrm>
            <a:off x="2750819" y="1680070"/>
            <a:ext cx="6690360" cy="4998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Tahoma" charset="0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Tahoma" charset="0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Tahoma" charset="0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Tahoma" charset="0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Tahoma" charset="0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/>
              <a:t>Harold ha creato un monolite sparso/distribuito</a:t>
            </a:r>
          </a:p>
        </p:txBody>
      </p:sp>
      <p:sp>
        <p:nvSpPr>
          <p:cNvPr id="2" name="Segnaposto contenuto 5">
            <a:extLst>
              <a:ext uri="{FF2B5EF4-FFF2-40B4-BE49-F238E27FC236}">
                <a16:creationId xmlns:a16="http://schemas.microsoft.com/office/drawing/2014/main" id="{654FC804-E634-D9E6-2433-626A850B0FCA}"/>
              </a:ext>
            </a:extLst>
          </p:cNvPr>
          <p:cNvSpPr txBox="1">
            <a:spLocks/>
          </p:cNvSpPr>
          <p:nvPr/>
        </p:nvSpPr>
        <p:spPr>
          <a:xfrm>
            <a:off x="1614747" y="3429000"/>
            <a:ext cx="9677400" cy="4998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Tahoma" charset="0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Tahoma" charset="0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Tahoma" charset="0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Tahoma" charset="0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Tahoma" charset="0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/>
              <a:t>Un monolite distribuito avviene quando hai 1 o più servizi dipendenti </a:t>
            </a:r>
          </a:p>
        </p:txBody>
      </p:sp>
    </p:spTree>
    <p:extLst>
      <p:ext uri="{BB962C8B-B14F-4D97-AF65-F5344CB8AC3E}">
        <p14:creationId xmlns:p14="http://schemas.microsoft.com/office/powerpoint/2010/main" val="3660578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DE88A2D-8387-774D-002F-64CB32B8C1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Monolite vs Microservizi</a:t>
            </a:r>
          </a:p>
        </p:txBody>
      </p:sp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id="{3172AA99-E403-DDB5-A7B6-C473CCCA78BE}"/>
              </a:ext>
            </a:extLst>
          </p:cNvPr>
          <p:cNvCxnSpPr>
            <a:cxnSpLocks/>
          </p:cNvCxnSpPr>
          <p:nvPr/>
        </p:nvCxnSpPr>
        <p:spPr>
          <a:xfrm>
            <a:off x="5798127" y="1776845"/>
            <a:ext cx="0" cy="44992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D34916A3-D443-F4F9-2B42-68A5D4232066}"/>
              </a:ext>
            </a:extLst>
          </p:cNvPr>
          <p:cNvSpPr txBox="1">
            <a:spLocks/>
          </p:cNvSpPr>
          <p:nvPr/>
        </p:nvSpPr>
        <p:spPr>
          <a:xfrm>
            <a:off x="5095009" y="1103928"/>
            <a:ext cx="1406235" cy="4998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Tahoma" charset="0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Tahoma" charset="0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Tahoma" charset="0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Tahoma" charset="0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Tahoma" charset="0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/>
              <a:t>Monolite</a:t>
            </a:r>
          </a:p>
        </p:txBody>
      </p:sp>
      <p:sp>
        <p:nvSpPr>
          <p:cNvPr id="9" name="Segnaposto contenuto 5">
            <a:extLst>
              <a:ext uri="{FF2B5EF4-FFF2-40B4-BE49-F238E27FC236}">
                <a16:creationId xmlns:a16="http://schemas.microsoft.com/office/drawing/2014/main" id="{36B8E48F-1F12-7176-F881-16A9B840909E}"/>
              </a:ext>
            </a:extLst>
          </p:cNvPr>
          <p:cNvSpPr txBox="1">
            <a:spLocks/>
          </p:cNvSpPr>
          <p:nvPr/>
        </p:nvSpPr>
        <p:spPr>
          <a:xfrm>
            <a:off x="1808019" y="1603797"/>
            <a:ext cx="1302319" cy="4998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Tahoma" charset="0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Tahoma" charset="0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Tahoma" charset="0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Tahoma" charset="0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Tahoma" charset="0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/>
              <a:t>Pro</a:t>
            </a:r>
          </a:p>
        </p:txBody>
      </p:sp>
      <p:sp>
        <p:nvSpPr>
          <p:cNvPr id="10" name="Segnaposto contenuto 5">
            <a:extLst>
              <a:ext uri="{FF2B5EF4-FFF2-40B4-BE49-F238E27FC236}">
                <a16:creationId xmlns:a16="http://schemas.microsoft.com/office/drawing/2014/main" id="{7395DFF5-06CA-C97B-C4D7-9D2EEF43195C}"/>
              </a:ext>
            </a:extLst>
          </p:cNvPr>
          <p:cNvSpPr txBox="1">
            <a:spLocks/>
          </p:cNvSpPr>
          <p:nvPr/>
        </p:nvSpPr>
        <p:spPr>
          <a:xfrm>
            <a:off x="9081654" y="1646599"/>
            <a:ext cx="1433946" cy="4998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Tahoma" charset="0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Tahoma" charset="0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Tahoma" charset="0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Tahoma" charset="0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Tahoma" charset="0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/>
              <a:t>Contro</a:t>
            </a:r>
          </a:p>
        </p:txBody>
      </p:sp>
      <p:sp>
        <p:nvSpPr>
          <p:cNvPr id="12" name="Segnaposto contenuto 5">
            <a:extLst>
              <a:ext uri="{FF2B5EF4-FFF2-40B4-BE49-F238E27FC236}">
                <a16:creationId xmlns:a16="http://schemas.microsoft.com/office/drawing/2014/main" id="{11F84D34-139D-1C45-A5CB-21CF24327DD7}"/>
              </a:ext>
            </a:extLst>
          </p:cNvPr>
          <p:cNvSpPr txBox="1">
            <a:spLocks/>
          </p:cNvSpPr>
          <p:nvPr/>
        </p:nvSpPr>
        <p:spPr>
          <a:xfrm>
            <a:off x="838201" y="2479110"/>
            <a:ext cx="2912918" cy="4998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Tahoma" charset="0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Tahoma" charset="0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Tahoma" charset="0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Tahoma" charset="0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Tahoma" charset="0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/>
              <a:t>Veloce da fare</a:t>
            </a:r>
          </a:p>
        </p:txBody>
      </p:sp>
      <p:sp>
        <p:nvSpPr>
          <p:cNvPr id="13" name="Segnaposto contenuto 5">
            <a:extLst>
              <a:ext uri="{FF2B5EF4-FFF2-40B4-BE49-F238E27FC236}">
                <a16:creationId xmlns:a16="http://schemas.microsoft.com/office/drawing/2014/main" id="{FD32D9BB-210C-A820-5338-10BD345AE08D}"/>
              </a:ext>
            </a:extLst>
          </p:cNvPr>
          <p:cNvSpPr txBox="1">
            <a:spLocks/>
          </p:cNvSpPr>
          <p:nvPr/>
        </p:nvSpPr>
        <p:spPr>
          <a:xfrm>
            <a:off x="838201" y="3261640"/>
            <a:ext cx="2912918" cy="4998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Tahoma" charset="0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Tahoma" charset="0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Tahoma" charset="0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Tahoma" charset="0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Tahoma" charset="0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/>
              <a:t>Semplice da gestire</a:t>
            </a:r>
          </a:p>
        </p:txBody>
      </p:sp>
      <p:sp>
        <p:nvSpPr>
          <p:cNvPr id="14" name="Segnaposto contenuto 5">
            <a:extLst>
              <a:ext uri="{FF2B5EF4-FFF2-40B4-BE49-F238E27FC236}">
                <a16:creationId xmlns:a16="http://schemas.microsoft.com/office/drawing/2014/main" id="{137EC70E-33F1-E99D-1DA3-1B98DAB0F9D0}"/>
              </a:ext>
            </a:extLst>
          </p:cNvPr>
          <p:cNvSpPr txBox="1">
            <a:spLocks/>
          </p:cNvSpPr>
          <p:nvPr/>
        </p:nvSpPr>
        <p:spPr>
          <a:xfrm>
            <a:off x="838200" y="4109051"/>
            <a:ext cx="3286991" cy="4998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Tahoma" charset="0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Tahoma" charset="0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Tahoma" charset="0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Tahoma" charset="0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Tahoma" charset="0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/>
              <a:t>Semplice da rilasciare</a:t>
            </a:r>
          </a:p>
        </p:txBody>
      </p:sp>
      <p:sp>
        <p:nvSpPr>
          <p:cNvPr id="15" name="Segnaposto contenuto 5">
            <a:extLst>
              <a:ext uri="{FF2B5EF4-FFF2-40B4-BE49-F238E27FC236}">
                <a16:creationId xmlns:a16="http://schemas.microsoft.com/office/drawing/2014/main" id="{79FA1DAF-E913-BC0A-C3C2-FA188A60133F}"/>
              </a:ext>
            </a:extLst>
          </p:cNvPr>
          <p:cNvSpPr txBox="1">
            <a:spLocks/>
          </p:cNvSpPr>
          <p:nvPr/>
        </p:nvSpPr>
        <p:spPr>
          <a:xfrm>
            <a:off x="7845135" y="2847287"/>
            <a:ext cx="2410692" cy="41435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Tahoma" charset="0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Tahoma" charset="0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Tahoma" charset="0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Tahoma" charset="0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Tahoma" charset="0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/>
              <a:t>Poco scalabile</a:t>
            </a:r>
          </a:p>
        </p:txBody>
      </p:sp>
      <p:sp>
        <p:nvSpPr>
          <p:cNvPr id="16" name="Segnaposto contenuto 5">
            <a:extLst>
              <a:ext uri="{FF2B5EF4-FFF2-40B4-BE49-F238E27FC236}">
                <a16:creationId xmlns:a16="http://schemas.microsoft.com/office/drawing/2014/main" id="{7328A434-E5FA-5646-5D9F-3D76A61E5788}"/>
              </a:ext>
            </a:extLst>
          </p:cNvPr>
          <p:cNvSpPr txBox="1">
            <a:spLocks/>
          </p:cNvSpPr>
          <p:nvPr/>
        </p:nvSpPr>
        <p:spPr>
          <a:xfrm>
            <a:off x="7845135" y="4109051"/>
            <a:ext cx="3906981" cy="455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Tahoma" charset="0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Tahoma" charset="0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Tahoma" charset="0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Tahoma" charset="0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Tahoma" charset="0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/>
              <a:t>Meno affidabile</a:t>
            </a:r>
          </a:p>
        </p:txBody>
      </p:sp>
      <p:pic>
        <p:nvPicPr>
          <p:cNvPr id="17" name="Immagine 16" descr="Immagine che contiene logo, simbolo, Elementi grafici, clipart&#10;&#10;Descrizione generata automaticamente">
            <a:extLst>
              <a:ext uri="{FF2B5EF4-FFF2-40B4-BE49-F238E27FC236}">
                <a16:creationId xmlns:a16="http://schemas.microsoft.com/office/drawing/2014/main" id="{EF4C7C71-9C91-36E3-0FFE-0FE757D7A08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463" r="1923" b="2485"/>
          <a:stretch/>
        </p:blipFill>
        <p:spPr>
          <a:xfrm>
            <a:off x="351525" y="2419996"/>
            <a:ext cx="480839" cy="485637"/>
          </a:xfrm>
          <a:prstGeom prst="rect">
            <a:avLst/>
          </a:prstGeom>
        </p:spPr>
      </p:pic>
      <p:pic>
        <p:nvPicPr>
          <p:cNvPr id="18" name="Immagine 17" descr="Immagine che contiene logo, simbolo, Elementi grafici, clipart&#10;&#10;Descrizione generata automaticamente">
            <a:extLst>
              <a:ext uri="{FF2B5EF4-FFF2-40B4-BE49-F238E27FC236}">
                <a16:creationId xmlns:a16="http://schemas.microsoft.com/office/drawing/2014/main" id="{152CB2F8-3C06-F71E-2DB4-03D1FFAFA8A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463" r="1923" b="2485"/>
          <a:stretch/>
        </p:blipFill>
        <p:spPr>
          <a:xfrm>
            <a:off x="357362" y="3217748"/>
            <a:ext cx="480839" cy="485637"/>
          </a:xfrm>
          <a:prstGeom prst="rect">
            <a:avLst/>
          </a:prstGeom>
        </p:spPr>
      </p:pic>
      <p:pic>
        <p:nvPicPr>
          <p:cNvPr id="19" name="Immagine 18" descr="Immagine che contiene logo, simbolo, Elementi grafici, clipart&#10;&#10;Descrizione generata automaticamente">
            <a:extLst>
              <a:ext uri="{FF2B5EF4-FFF2-40B4-BE49-F238E27FC236}">
                <a16:creationId xmlns:a16="http://schemas.microsoft.com/office/drawing/2014/main" id="{6AC54715-64E3-8E23-6E1B-BAC89689EED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463" r="1923" b="2485"/>
          <a:stretch/>
        </p:blipFill>
        <p:spPr>
          <a:xfrm>
            <a:off x="387592" y="4079391"/>
            <a:ext cx="480839" cy="485637"/>
          </a:xfrm>
          <a:prstGeom prst="rect">
            <a:avLst/>
          </a:prstGeom>
        </p:spPr>
      </p:pic>
      <p:pic>
        <p:nvPicPr>
          <p:cNvPr id="20" name="Immagine 19" descr="Immagine che contiene logo, simbolo, clipart, Elementi grafici&#10;&#10;Descrizione generata automaticamente">
            <a:extLst>
              <a:ext uri="{FF2B5EF4-FFF2-40B4-BE49-F238E27FC236}">
                <a16:creationId xmlns:a16="http://schemas.microsoft.com/office/drawing/2014/main" id="{F1EF31EB-167E-4357-06A6-4CBCC6E2BA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7134" y="2807871"/>
            <a:ext cx="508001" cy="493183"/>
          </a:xfrm>
          <a:prstGeom prst="rect">
            <a:avLst/>
          </a:prstGeom>
        </p:spPr>
      </p:pic>
      <p:pic>
        <p:nvPicPr>
          <p:cNvPr id="21" name="Immagine 20" descr="Immagine che contiene logo, simbolo, clipart, Elementi grafici&#10;&#10;Descrizione generata automaticamente">
            <a:extLst>
              <a:ext uri="{FF2B5EF4-FFF2-40B4-BE49-F238E27FC236}">
                <a16:creationId xmlns:a16="http://schemas.microsoft.com/office/drawing/2014/main" id="{E4E172E6-C8DC-EC46-B4C4-318D758DB8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7133" y="4079391"/>
            <a:ext cx="508001" cy="49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37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DE88A2D-8387-774D-002F-64CB32B8C1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Monolite vs Microservizi</a:t>
            </a:r>
          </a:p>
        </p:txBody>
      </p:sp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id="{3172AA99-E403-DDB5-A7B6-C473CCCA78BE}"/>
              </a:ext>
            </a:extLst>
          </p:cNvPr>
          <p:cNvCxnSpPr>
            <a:cxnSpLocks/>
          </p:cNvCxnSpPr>
          <p:nvPr/>
        </p:nvCxnSpPr>
        <p:spPr>
          <a:xfrm>
            <a:off x="5798127" y="1776845"/>
            <a:ext cx="0" cy="44992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egnaposto contenuto 5">
            <a:extLst>
              <a:ext uri="{FF2B5EF4-FFF2-40B4-BE49-F238E27FC236}">
                <a16:creationId xmlns:a16="http://schemas.microsoft.com/office/drawing/2014/main" id="{30E3FCAB-5E82-834D-2204-246DAD5E7922}"/>
              </a:ext>
            </a:extLst>
          </p:cNvPr>
          <p:cNvSpPr txBox="1">
            <a:spLocks/>
          </p:cNvSpPr>
          <p:nvPr/>
        </p:nvSpPr>
        <p:spPr>
          <a:xfrm>
            <a:off x="4943653" y="1150901"/>
            <a:ext cx="1761139" cy="49986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Tahoma" charset="0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Tahoma" charset="0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Tahoma" charset="0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Tahoma" charset="0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Tahoma" charset="0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>
                <a:latin typeface="Segoe UI"/>
                <a:ea typeface="Tahoma"/>
                <a:cs typeface="Segoe UI"/>
              </a:rPr>
              <a:t>Microservizi</a:t>
            </a:r>
            <a:endParaRPr lang="it-IT"/>
          </a:p>
        </p:txBody>
      </p:sp>
      <p:sp>
        <p:nvSpPr>
          <p:cNvPr id="8" name="Segnaposto contenuto 5">
            <a:extLst>
              <a:ext uri="{FF2B5EF4-FFF2-40B4-BE49-F238E27FC236}">
                <a16:creationId xmlns:a16="http://schemas.microsoft.com/office/drawing/2014/main" id="{FDC36D88-6E74-D2A7-BD0C-0FD8D10E9125}"/>
              </a:ext>
            </a:extLst>
          </p:cNvPr>
          <p:cNvSpPr txBox="1">
            <a:spLocks/>
          </p:cNvSpPr>
          <p:nvPr/>
        </p:nvSpPr>
        <p:spPr>
          <a:xfrm>
            <a:off x="1808019" y="1603797"/>
            <a:ext cx="1302319" cy="4998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Tahoma" charset="0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Tahoma" charset="0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Tahoma" charset="0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Tahoma" charset="0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Tahoma" charset="0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/>
              <a:t>Pro</a:t>
            </a:r>
          </a:p>
        </p:txBody>
      </p:sp>
      <p:sp>
        <p:nvSpPr>
          <p:cNvPr id="10" name="Segnaposto contenuto 5">
            <a:extLst>
              <a:ext uri="{FF2B5EF4-FFF2-40B4-BE49-F238E27FC236}">
                <a16:creationId xmlns:a16="http://schemas.microsoft.com/office/drawing/2014/main" id="{F2E88784-9A46-B390-E19B-5C816F4E40F1}"/>
              </a:ext>
            </a:extLst>
          </p:cNvPr>
          <p:cNvSpPr txBox="1">
            <a:spLocks/>
          </p:cNvSpPr>
          <p:nvPr/>
        </p:nvSpPr>
        <p:spPr>
          <a:xfrm>
            <a:off x="9081654" y="1646599"/>
            <a:ext cx="1433946" cy="4998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Tahoma" charset="0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Tahoma" charset="0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Tahoma" charset="0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Tahoma" charset="0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Tahoma" charset="0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/>
              <a:t>Contro</a:t>
            </a:r>
          </a:p>
        </p:txBody>
      </p:sp>
      <p:sp>
        <p:nvSpPr>
          <p:cNvPr id="20" name="Segnaposto contenuto 5">
            <a:extLst>
              <a:ext uri="{FF2B5EF4-FFF2-40B4-BE49-F238E27FC236}">
                <a16:creationId xmlns:a16="http://schemas.microsoft.com/office/drawing/2014/main" id="{8E17264B-AEAA-7D4B-B8C6-2F3D53D5B748}"/>
              </a:ext>
            </a:extLst>
          </p:cNvPr>
          <p:cNvSpPr txBox="1">
            <a:spLocks/>
          </p:cNvSpPr>
          <p:nvPr/>
        </p:nvSpPr>
        <p:spPr>
          <a:xfrm>
            <a:off x="869515" y="2522382"/>
            <a:ext cx="2912918" cy="49986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Tahoma" charset="0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Tahoma" charset="0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Tahoma" charset="0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Tahoma" charset="0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Tahoma" charset="0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>
                <a:latin typeface="Segoe UI"/>
                <a:ea typeface="Tahoma"/>
                <a:cs typeface="Segoe UI"/>
              </a:rPr>
              <a:t>Maggiore scalabilità</a:t>
            </a:r>
            <a:endParaRPr lang="it-IT"/>
          </a:p>
        </p:txBody>
      </p:sp>
      <p:sp>
        <p:nvSpPr>
          <p:cNvPr id="22" name="Segnaposto contenuto 5">
            <a:extLst>
              <a:ext uri="{FF2B5EF4-FFF2-40B4-BE49-F238E27FC236}">
                <a16:creationId xmlns:a16="http://schemas.microsoft.com/office/drawing/2014/main" id="{BC4F5001-891E-EBDE-1679-34B9320345B5}"/>
              </a:ext>
            </a:extLst>
          </p:cNvPr>
          <p:cNvSpPr txBox="1">
            <a:spLocks/>
          </p:cNvSpPr>
          <p:nvPr/>
        </p:nvSpPr>
        <p:spPr>
          <a:xfrm>
            <a:off x="869515" y="3305259"/>
            <a:ext cx="2912918" cy="49986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Tahoma" charset="0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Tahoma" charset="0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Tahoma" charset="0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Tahoma" charset="0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Tahoma" charset="0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>
                <a:latin typeface="Segoe UI"/>
                <a:ea typeface="Tahoma"/>
                <a:cs typeface="Segoe UI"/>
              </a:rPr>
              <a:t>Affidabilità</a:t>
            </a:r>
            <a:endParaRPr lang="it-IT"/>
          </a:p>
        </p:txBody>
      </p:sp>
      <p:sp>
        <p:nvSpPr>
          <p:cNvPr id="23" name="Segnaposto contenuto 5">
            <a:extLst>
              <a:ext uri="{FF2B5EF4-FFF2-40B4-BE49-F238E27FC236}">
                <a16:creationId xmlns:a16="http://schemas.microsoft.com/office/drawing/2014/main" id="{93BAA212-890C-12BF-BE53-AFFC4B5432FD}"/>
              </a:ext>
            </a:extLst>
          </p:cNvPr>
          <p:cNvSpPr txBox="1">
            <a:spLocks/>
          </p:cNvSpPr>
          <p:nvPr/>
        </p:nvSpPr>
        <p:spPr>
          <a:xfrm>
            <a:off x="869514" y="4030723"/>
            <a:ext cx="2912918" cy="49986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Tahoma" charset="0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Tahoma" charset="0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Tahoma" charset="0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Tahoma" charset="0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Tahoma" charset="0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>
                <a:latin typeface="Segoe UI"/>
                <a:ea typeface="Tahoma"/>
                <a:cs typeface="Segoe UI"/>
              </a:rPr>
              <a:t>Agilità</a:t>
            </a:r>
            <a:endParaRPr lang="it-IT"/>
          </a:p>
        </p:txBody>
      </p:sp>
      <p:sp>
        <p:nvSpPr>
          <p:cNvPr id="24" name="Segnaposto contenuto 5">
            <a:extLst>
              <a:ext uri="{FF2B5EF4-FFF2-40B4-BE49-F238E27FC236}">
                <a16:creationId xmlns:a16="http://schemas.microsoft.com/office/drawing/2014/main" id="{703EF286-6FF5-A1F6-3353-F571B36A8FF7}"/>
              </a:ext>
            </a:extLst>
          </p:cNvPr>
          <p:cNvSpPr txBox="1">
            <a:spLocks/>
          </p:cNvSpPr>
          <p:nvPr/>
        </p:nvSpPr>
        <p:spPr>
          <a:xfrm>
            <a:off x="7816241" y="2522381"/>
            <a:ext cx="2912918" cy="49986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Tahoma" charset="0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Tahoma" charset="0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Tahoma" charset="0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Tahoma" charset="0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Tahoma" charset="0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>
                <a:latin typeface="Segoe UI"/>
                <a:ea typeface="Tahoma"/>
                <a:cs typeface="Segoe UI"/>
              </a:rPr>
              <a:t>Complessità</a:t>
            </a:r>
            <a:endParaRPr lang="it-IT"/>
          </a:p>
        </p:txBody>
      </p:sp>
      <p:sp>
        <p:nvSpPr>
          <p:cNvPr id="25" name="Segnaposto contenuto 5">
            <a:extLst>
              <a:ext uri="{FF2B5EF4-FFF2-40B4-BE49-F238E27FC236}">
                <a16:creationId xmlns:a16="http://schemas.microsoft.com/office/drawing/2014/main" id="{B813BBCD-9AF6-6CED-A843-2DA4D66F74FB}"/>
              </a:ext>
            </a:extLst>
          </p:cNvPr>
          <p:cNvSpPr txBox="1">
            <a:spLocks/>
          </p:cNvSpPr>
          <p:nvPr/>
        </p:nvSpPr>
        <p:spPr>
          <a:xfrm>
            <a:off x="7816240" y="3305257"/>
            <a:ext cx="2912918" cy="49986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Tahoma" charset="0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Tahoma" charset="0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Tahoma" charset="0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Tahoma" charset="0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Tahoma" charset="0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>
                <a:latin typeface="Segoe UI"/>
                <a:ea typeface="Tahoma"/>
                <a:cs typeface="Segoe UI"/>
              </a:rPr>
              <a:t>Costi</a:t>
            </a:r>
            <a:endParaRPr lang="it-IT"/>
          </a:p>
        </p:txBody>
      </p:sp>
      <p:pic>
        <p:nvPicPr>
          <p:cNvPr id="29" name="Immagine 28" descr="Immagine che contiene logo, simbolo, Elementi grafici, clipart&#10;&#10;Descrizione generata automaticamente">
            <a:extLst>
              <a:ext uri="{FF2B5EF4-FFF2-40B4-BE49-F238E27FC236}">
                <a16:creationId xmlns:a16="http://schemas.microsoft.com/office/drawing/2014/main" id="{1F8D8ED7-2F76-E2EF-9C29-9B23E1CDFB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526" y="3306972"/>
            <a:ext cx="490268" cy="495660"/>
          </a:xfrm>
          <a:prstGeom prst="rect">
            <a:avLst/>
          </a:prstGeom>
        </p:spPr>
      </p:pic>
      <p:pic>
        <p:nvPicPr>
          <p:cNvPr id="30" name="Immagine 29" descr="Immagine che contiene logo, simbolo, Elementi grafici, clipart&#10;&#10;Descrizione generata automaticamente">
            <a:extLst>
              <a:ext uri="{FF2B5EF4-FFF2-40B4-BE49-F238E27FC236}">
                <a16:creationId xmlns:a16="http://schemas.microsoft.com/office/drawing/2014/main" id="{7F3A56FA-51A6-1DE9-354D-4829474C660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463" r="1923" b="2485"/>
          <a:stretch/>
        </p:blipFill>
        <p:spPr>
          <a:xfrm>
            <a:off x="351526" y="2521096"/>
            <a:ext cx="480839" cy="485637"/>
          </a:xfrm>
          <a:prstGeom prst="rect">
            <a:avLst/>
          </a:prstGeom>
        </p:spPr>
      </p:pic>
      <p:pic>
        <p:nvPicPr>
          <p:cNvPr id="31" name="Immagine 30" descr="Immagine che contiene logo, simbolo, Elementi grafici, clipart&#10;&#10;Descrizione generata automaticamente">
            <a:extLst>
              <a:ext uri="{FF2B5EF4-FFF2-40B4-BE49-F238E27FC236}">
                <a16:creationId xmlns:a16="http://schemas.microsoft.com/office/drawing/2014/main" id="{9B40AE49-9ACD-663C-7A65-83BBD712CA7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463" r="1923" b="2485"/>
          <a:stretch/>
        </p:blipFill>
        <p:spPr>
          <a:xfrm>
            <a:off x="351525" y="4030718"/>
            <a:ext cx="480839" cy="485637"/>
          </a:xfrm>
          <a:prstGeom prst="rect">
            <a:avLst/>
          </a:prstGeom>
        </p:spPr>
      </p:pic>
      <p:pic>
        <p:nvPicPr>
          <p:cNvPr id="33" name="Immagine 32" descr="Immagine che contiene logo, simbolo, clipart, Elementi grafici&#10;&#10;Descrizione generata automaticamente">
            <a:extLst>
              <a:ext uri="{FF2B5EF4-FFF2-40B4-BE49-F238E27FC236}">
                <a16:creationId xmlns:a16="http://schemas.microsoft.com/office/drawing/2014/main" id="{E27EB744-6982-72F5-C7DE-8F6577FB43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1375" y="2515658"/>
            <a:ext cx="508001" cy="493183"/>
          </a:xfrm>
          <a:prstGeom prst="rect">
            <a:avLst/>
          </a:prstGeom>
        </p:spPr>
      </p:pic>
      <p:pic>
        <p:nvPicPr>
          <p:cNvPr id="34" name="Immagine 33" descr="Immagine che contiene logo, simbolo, clipart, Elementi grafici&#10;&#10;Descrizione generata automaticamente">
            <a:extLst>
              <a:ext uri="{FF2B5EF4-FFF2-40B4-BE49-F238E27FC236}">
                <a16:creationId xmlns:a16="http://schemas.microsoft.com/office/drawing/2014/main" id="{8E2194F9-BAFA-EECC-FB35-E935395923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1375" y="3309408"/>
            <a:ext cx="508001" cy="49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850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3" grpId="0"/>
      <p:bldP spid="24" grpId="0"/>
      <p:bldP spid="25" grpId="0"/>
    </p:bldLst>
  </p:timing>
</p:sld>
</file>

<file path=ppt/theme/theme1.xml><?xml version="1.0" encoding="utf-8"?>
<a:theme xmlns:a="http://schemas.openxmlformats.org/drawingml/2006/main" name="Tema di Offic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_16-9.potx" id="{D2A3AE7E-A5A6-4210-8175-F38A45DF73DB}" vid="{D904A0DC-911F-4C81-AAAA-D6758C3F988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788" row="6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780E9254-C23B-4447-8481-0875B12C149F}">
  <we:reference id="22e34d66-ac6b-4d94-a33e-c1ac92315703" version="1.0.0.0" store="developer" storeType="Registry"/>
  <we:alternateReferences/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Template_16-9</Template>
  <TotalTime>0</TotalTime>
  <Words>945</Words>
  <Application>Microsoft Office PowerPoint</Application>
  <PresentationFormat>Widescreen</PresentationFormat>
  <Paragraphs>101</Paragraphs>
  <Slides>19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-apple-system</vt:lpstr>
      <vt:lpstr>Arial</vt:lpstr>
      <vt:lpstr>Calibri</vt:lpstr>
      <vt:lpstr>Segoe UI</vt:lpstr>
      <vt:lpstr>Tahoma</vt:lpstr>
      <vt:lpstr>Times New Roman</vt:lpstr>
      <vt:lpstr>Trebuchet MS</vt:lpstr>
      <vt:lpstr>Tema di Office</vt:lpstr>
      <vt:lpstr>A Journey from monolith to microservices</vt:lpstr>
      <vt:lpstr>un ringraziamento a</vt:lpstr>
      <vt:lpstr>Birra in Streaming</vt:lpstr>
      <vt:lpstr>Vado su Kubernetes quindi ho risolto!</vt:lpstr>
      <vt:lpstr>Panico!</vt:lpstr>
      <vt:lpstr>Cosa ha sbagliato?</vt:lpstr>
      <vt:lpstr>Distributed Monolith</vt:lpstr>
      <vt:lpstr>Monolite vs Microservizi</vt:lpstr>
      <vt:lpstr>Monolite vs Microservizi</vt:lpstr>
      <vt:lpstr>Ha senso usare questo approccio sempre?</vt:lpstr>
      <vt:lpstr>Cos'è un microservizio?</vt:lpstr>
      <vt:lpstr>Come fa Harold ora?</vt:lpstr>
      <vt:lpstr>Monolite Modulare</vt:lpstr>
      <vt:lpstr>Esempio</vt:lpstr>
      <vt:lpstr>Serverless!</vt:lpstr>
      <vt:lpstr>Helm</vt:lpstr>
      <vt:lpstr>Resiliente, Scalabile ed Efficiente?</vt:lpstr>
      <vt:lpstr>Conclusione</vt:lpstr>
      <vt:lpstr>Grazie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Titolo</dc:title>
  <dc:creator>Recupero Simone</dc:creator>
  <cp:lastModifiedBy>Cruciani Luca</cp:lastModifiedBy>
  <cp:revision>2</cp:revision>
  <dcterms:created xsi:type="dcterms:W3CDTF">2024-05-06T14:16:42Z</dcterms:created>
  <dcterms:modified xsi:type="dcterms:W3CDTF">2024-05-20T08:57:20Z</dcterms:modified>
</cp:coreProperties>
</file>