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8" r:id="rId3"/>
    <p:sldId id="284" r:id="rId4"/>
    <p:sldId id="285" r:id="rId5"/>
    <p:sldId id="264" r:id="rId6"/>
    <p:sldId id="299" r:id="rId7"/>
    <p:sldId id="295" r:id="rId8"/>
    <p:sldId id="287" r:id="rId9"/>
    <p:sldId id="298" r:id="rId10"/>
    <p:sldId id="289" r:id="rId11"/>
    <p:sldId id="286" r:id="rId12"/>
    <p:sldId id="288" r:id="rId13"/>
    <p:sldId id="290" r:id="rId14"/>
    <p:sldId id="294" r:id="rId15"/>
    <p:sldId id="291" r:id="rId16"/>
    <p:sldId id="282" r:id="rId17"/>
    <p:sldId id="283" r:id="rId18"/>
    <p:sldId id="280" r:id="rId19"/>
    <p:sldId id="281" r:id="rId20"/>
    <p:sldId id="292" r:id="rId21"/>
    <p:sldId id="293" r:id="rId22"/>
    <p:sldId id="297" r:id="rId23"/>
    <p:sldId id="279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B7B"/>
    <a:srgbClr val="E6D7E9"/>
    <a:srgbClr val="BBBAB8"/>
    <a:srgbClr val="812A88"/>
    <a:srgbClr val="031926"/>
    <a:srgbClr val="2F0048"/>
    <a:srgbClr val="08F3FA"/>
    <a:srgbClr val="25A1F7"/>
    <a:srgbClr val="B62F2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453D2C-A6EA-4643-A184-D9D83EAB8FFD}" v="1730" dt="2025-02-28T05:30:45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cerbis Alberto" userId="c43ce6ec-0a23-48ba-9f21-c9649b8c8391" providerId="ADAL" clId="{EB453D2C-A6EA-4643-A184-D9D83EAB8FFD}"/>
    <pc:docChg chg="undo custSel addSld delSld modSld sldOrd">
      <pc:chgData name="Acerbis Alberto" userId="c43ce6ec-0a23-48ba-9f21-c9649b8c8391" providerId="ADAL" clId="{EB453D2C-A6EA-4643-A184-D9D83EAB8FFD}" dt="2025-02-28T09:56:34.809" v="2832" actId="20577"/>
      <pc:docMkLst>
        <pc:docMk/>
      </pc:docMkLst>
      <pc:sldChg chg="addSp delSp modSp mod">
        <pc:chgData name="Acerbis Alberto" userId="c43ce6ec-0a23-48ba-9f21-c9649b8c8391" providerId="ADAL" clId="{EB453D2C-A6EA-4643-A184-D9D83EAB8FFD}" dt="2025-02-22T17:31:56.116" v="2431" actId="1076"/>
        <pc:sldMkLst>
          <pc:docMk/>
          <pc:sldMk cId="3412732378" sldId="256"/>
        </pc:sldMkLst>
        <pc:spChg chg="mod">
          <ac:chgData name="Acerbis Alberto" userId="c43ce6ec-0a23-48ba-9f21-c9649b8c8391" providerId="ADAL" clId="{EB453D2C-A6EA-4643-A184-D9D83EAB8FFD}" dt="2025-02-20T10:07:20.264" v="25" actId="1076"/>
          <ac:spMkLst>
            <pc:docMk/>
            <pc:sldMk cId="3412732378" sldId="256"/>
            <ac:spMk id="16" creationId="{F426A6B9-EB12-3283-D212-6B17F493899D}"/>
          </ac:spMkLst>
        </pc:spChg>
        <pc:spChg chg="mod">
          <ac:chgData name="Acerbis Alberto" userId="c43ce6ec-0a23-48ba-9f21-c9649b8c8391" providerId="ADAL" clId="{EB453D2C-A6EA-4643-A184-D9D83EAB8FFD}" dt="2025-02-22T17:31:43.429" v="2425" actId="1076"/>
          <ac:spMkLst>
            <pc:docMk/>
            <pc:sldMk cId="3412732378" sldId="256"/>
            <ac:spMk id="18" creationId="{0BF61426-30AF-7C4D-725E-5A47FCB9494C}"/>
          </ac:spMkLst>
        </pc:spChg>
        <pc:picChg chg="add mod">
          <ac:chgData name="Acerbis Alberto" userId="c43ce6ec-0a23-48ba-9f21-c9649b8c8391" providerId="ADAL" clId="{EB453D2C-A6EA-4643-A184-D9D83EAB8FFD}" dt="2025-02-22T17:31:56.116" v="2431" actId="1076"/>
          <ac:picMkLst>
            <pc:docMk/>
            <pc:sldMk cId="3412732378" sldId="256"/>
            <ac:picMk id="2" creationId="{30A9BEB6-2B6A-8331-D3F8-6D546CD0C620}"/>
          </ac:picMkLst>
        </pc:picChg>
        <pc:picChg chg="add mod">
          <ac:chgData name="Acerbis Alberto" userId="c43ce6ec-0a23-48ba-9f21-c9649b8c8391" providerId="ADAL" clId="{EB453D2C-A6EA-4643-A184-D9D83EAB8FFD}" dt="2025-02-22T17:31:48.560" v="2429" actId="1036"/>
          <ac:picMkLst>
            <pc:docMk/>
            <pc:sldMk cId="3412732378" sldId="256"/>
            <ac:picMk id="4" creationId="{A048D724-018E-739D-A231-D3B7909239FD}"/>
          </ac:picMkLst>
        </pc:picChg>
      </pc:sldChg>
      <pc:sldChg chg="addSp delSp modSp del mod modAnim">
        <pc:chgData name="Acerbis Alberto" userId="c43ce6ec-0a23-48ba-9f21-c9649b8c8391" providerId="ADAL" clId="{EB453D2C-A6EA-4643-A184-D9D83EAB8FFD}" dt="2025-02-22T17:38:03.936" v="2446" actId="47"/>
        <pc:sldMkLst>
          <pc:docMk/>
          <pc:sldMk cId="1618281730" sldId="260"/>
        </pc:sldMkLst>
      </pc:sldChg>
      <pc:sldChg chg="addSp delSp modSp mod ord">
        <pc:chgData name="Acerbis Alberto" userId="c43ce6ec-0a23-48ba-9f21-c9649b8c8391" providerId="ADAL" clId="{EB453D2C-A6EA-4643-A184-D9D83EAB8FFD}" dt="2025-02-22T17:39:28.343" v="2480" actId="14100"/>
        <pc:sldMkLst>
          <pc:docMk/>
          <pc:sldMk cId="2645550004" sldId="264"/>
        </pc:sldMkLst>
        <pc:spChg chg="mod">
          <ac:chgData name="Acerbis Alberto" userId="c43ce6ec-0a23-48ba-9f21-c9649b8c8391" providerId="ADAL" clId="{EB453D2C-A6EA-4643-A184-D9D83EAB8FFD}" dt="2025-02-22T17:39:28.343" v="2480" actId="14100"/>
          <ac:spMkLst>
            <pc:docMk/>
            <pc:sldMk cId="2645550004" sldId="264"/>
            <ac:spMk id="2" creationId="{67EDA606-A615-4B6F-AEA2-21776F73F64D}"/>
          </ac:spMkLst>
        </pc:spChg>
        <pc:spChg chg="add del mod">
          <ac:chgData name="Acerbis Alberto" userId="c43ce6ec-0a23-48ba-9f21-c9649b8c8391" providerId="ADAL" clId="{EB453D2C-A6EA-4643-A184-D9D83EAB8FFD}" dt="2025-02-22T17:38:16.727" v="2470" actId="20577"/>
          <ac:spMkLst>
            <pc:docMk/>
            <pc:sldMk cId="2645550004" sldId="264"/>
            <ac:spMk id="25" creationId="{A72F3CD0-E522-4ACA-99D1-972CFF3B1C9F}"/>
          </ac:spMkLst>
        </pc:spChg>
        <pc:picChg chg="mod">
          <ac:chgData name="Acerbis Alberto" userId="c43ce6ec-0a23-48ba-9f21-c9649b8c8391" providerId="ADAL" clId="{EB453D2C-A6EA-4643-A184-D9D83EAB8FFD}" dt="2025-02-22T17:39:23" v="2479" actId="1076"/>
          <ac:picMkLst>
            <pc:docMk/>
            <pc:sldMk cId="2645550004" sldId="264"/>
            <ac:picMk id="24" creationId="{CD010BEB-9165-4DD3-84DF-F416910588D0}"/>
          </ac:picMkLst>
        </pc:picChg>
      </pc:sldChg>
      <pc:sldChg chg="del">
        <pc:chgData name="Acerbis Alberto" userId="c43ce6ec-0a23-48ba-9f21-c9649b8c8391" providerId="ADAL" clId="{EB453D2C-A6EA-4643-A184-D9D83EAB8FFD}" dt="2025-02-20T10:12:33.568" v="52" actId="2696"/>
        <pc:sldMkLst>
          <pc:docMk/>
          <pc:sldMk cId="3345598347" sldId="269"/>
        </pc:sldMkLst>
      </pc:sldChg>
      <pc:sldChg chg="ord">
        <pc:chgData name="Acerbis Alberto" userId="c43ce6ec-0a23-48ba-9f21-c9649b8c8391" providerId="ADAL" clId="{EB453D2C-A6EA-4643-A184-D9D83EAB8FFD}" dt="2025-02-20T10:12:30.021" v="51"/>
        <pc:sldMkLst>
          <pc:docMk/>
          <pc:sldMk cId="3089596578" sldId="278"/>
        </pc:sldMkLst>
      </pc:sldChg>
      <pc:sldChg chg="add del">
        <pc:chgData name="Acerbis Alberto" userId="c43ce6ec-0a23-48ba-9f21-c9649b8c8391" providerId="ADAL" clId="{EB453D2C-A6EA-4643-A184-D9D83EAB8FFD}" dt="2025-02-20T10:13:24.407" v="89" actId="47"/>
        <pc:sldMkLst>
          <pc:docMk/>
          <pc:sldMk cId="1928198840" sldId="279"/>
        </pc:sldMkLst>
      </pc:sldChg>
      <pc:sldChg chg="addSp delSp modSp add mod">
        <pc:chgData name="Acerbis Alberto" userId="c43ce6ec-0a23-48ba-9f21-c9649b8c8391" providerId="ADAL" clId="{EB453D2C-A6EA-4643-A184-D9D83EAB8FFD}" dt="2025-02-20T11:20:08.113" v="1889" actId="1076"/>
        <pc:sldMkLst>
          <pc:docMk/>
          <pc:sldMk cId="2995402802" sldId="279"/>
        </pc:sldMkLst>
        <pc:spChg chg="add mod">
          <ac:chgData name="Acerbis Alberto" userId="c43ce6ec-0a23-48ba-9f21-c9649b8c8391" providerId="ADAL" clId="{EB453D2C-A6EA-4643-A184-D9D83EAB8FFD}" dt="2025-02-20T11:16:58.436" v="1848" actId="1037"/>
          <ac:spMkLst>
            <pc:docMk/>
            <pc:sldMk cId="2995402802" sldId="279"/>
            <ac:spMk id="13" creationId="{E46DBD89-F87C-E8C3-C1E8-22E42F410FEB}"/>
          </ac:spMkLst>
        </pc:spChg>
        <pc:spChg chg="add mod">
          <ac:chgData name="Acerbis Alberto" userId="c43ce6ec-0a23-48ba-9f21-c9649b8c8391" providerId="ADAL" clId="{EB453D2C-A6EA-4643-A184-D9D83EAB8FFD}" dt="2025-02-20T11:17:37.715" v="1858" actId="1035"/>
          <ac:spMkLst>
            <pc:docMk/>
            <pc:sldMk cId="2995402802" sldId="279"/>
            <ac:spMk id="15" creationId="{03AD9DC2-2C01-413B-E9A9-F7CBCD3E7999}"/>
          </ac:spMkLst>
        </pc:spChg>
        <pc:spChg chg="add mod">
          <ac:chgData name="Acerbis Alberto" userId="c43ce6ec-0a23-48ba-9f21-c9649b8c8391" providerId="ADAL" clId="{EB453D2C-A6EA-4643-A184-D9D83EAB8FFD}" dt="2025-02-20T11:16:42.119" v="1844" actId="552"/>
          <ac:spMkLst>
            <pc:docMk/>
            <pc:sldMk cId="2995402802" sldId="279"/>
            <ac:spMk id="19" creationId="{A3089298-0769-3D25-447F-125C6C952C4E}"/>
          </ac:spMkLst>
        </pc:spChg>
        <pc:spChg chg="add mod">
          <ac:chgData name="Acerbis Alberto" userId="c43ce6ec-0a23-48ba-9f21-c9649b8c8391" providerId="ADAL" clId="{EB453D2C-A6EA-4643-A184-D9D83EAB8FFD}" dt="2025-02-20T11:18:30.027" v="1863" actId="14100"/>
          <ac:spMkLst>
            <pc:docMk/>
            <pc:sldMk cId="2995402802" sldId="279"/>
            <ac:spMk id="21" creationId="{874CE523-D233-1C0B-CE92-CC828C2D46AE}"/>
          </ac:spMkLst>
        </pc:spChg>
        <pc:spChg chg="add mod">
          <ac:chgData name="Acerbis Alberto" userId="c43ce6ec-0a23-48ba-9f21-c9649b8c8391" providerId="ADAL" clId="{EB453D2C-A6EA-4643-A184-D9D83EAB8FFD}" dt="2025-02-20T11:20:08.113" v="1889" actId="1076"/>
          <ac:spMkLst>
            <pc:docMk/>
            <pc:sldMk cId="2995402802" sldId="279"/>
            <ac:spMk id="25" creationId="{0A64DB7C-051D-3C03-4E9D-FC5F103287F0}"/>
          </ac:spMkLst>
        </pc:spChg>
        <pc:picChg chg="add mod">
          <ac:chgData name="Acerbis Alberto" userId="c43ce6ec-0a23-48ba-9f21-c9649b8c8391" providerId="ADAL" clId="{EB453D2C-A6EA-4643-A184-D9D83EAB8FFD}" dt="2025-02-20T11:13:39.158" v="1823" actId="1076"/>
          <ac:picMkLst>
            <pc:docMk/>
            <pc:sldMk cId="2995402802" sldId="279"/>
            <ac:picMk id="7" creationId="{C7A57C11-53D0-6954-A19E-F3D1921084EB}"/>
          </ac:picMkLst>
        </pc:picChg>
        <pc:picChg chg="add mod">
          <ac:chgData name="Acerbis Alberto" userId="c43ce6ec-0a23-48ba-9f21-c9649b8c8391" providerId="ADAL" clId="{EB453D2C-A6EA-4643-A184-D9D83EAB8FFD}" dt="2025-02-20T11:19:31.436" v="1876" actId="1076"/>
          <ac:picMkLst>
            <pc:docMk/>
            <pc:sldMk cId="2995402802" sldId="279"/>
            <ac:picMk id="8" creationId="{A92DF128-2A36-DB65-909B-9145F2A17EE8}"/>
          </ac:picMkLst>
        </pc:picChg>
        <pc:picChg chg="add mod">
          <ac:chgData name="Acerbis Alberto" userId="c43ce6ec-0a23-48ba-9f21-c9649b8c8391" providerId="ADAL" clId="{EB453D2C-A6EA-4643-A184-D9D83EAB8FFD}" dt="2025-02-20T11:14:01.934" v="1828" actId="1076"/>
          <ac:picMkLst>
            <pc:docMk/>
            <pc:sldMk cId="2995402802" sldId="279"/>
            <ac:picMk id="12" creationId="{E063A1EF-511F-C19C-8140-46422A4EFA4E}"/>
          </ac:picMkLst>
        </pc:picChg>
        <pc:picChg chg="add mod">
          <ac:chgData name="Acerbis Alberto" userId="c43ce6ec-0a23-48ba-9f21-c9649b8c8391" providerId="ADAL" clId="{EB453D2C-A6EA-4643-A184-D9D83EAB8FFD}" dt="2025-02-20T11:17:37.715" v="1858" actId="1035"/>
          <ac:picMkLst>
            <pc:docMk/>
            <pc:sldMk cId="2995402802" sldId="279"/>
            <ac:picMk id="14" creationId="{04D9149C-8298-3B47-30FE-1EC1C3788569}"/>
          </ac:picMkLst>
        </pc:picChg>
        <pc:picChg chg="add mod">
          <ac:chgData name="Acerbis Alberto" userId="c43ce6ec-0a23-48ba-9f21-c9649b8c8391" providerId="ADAL" clId="{EB453D2C-A6EA-4643-A184-D9D83EAB8FFD}" dt="2025-02-20T11:16:05.048" v="1842" actId="1076"/>
          <ac:picMkLst>
            <pc:docMk/>
            <pc:sldMk cId="2995402802" sldId="279"/>
            <ac:picMk id="17" creationId="{DBE087FD-05DD-0ABC-B7F9-DC33B87A6241}"/>
          </ac:picMkLst>
        </pc:picChg>
        <pc:picChg chg="add mod">
          <ac:chgData name="Acerbis Alberto" userId="c43ce6ec-0a23-48ba-9f21-c9649b8c8391" providerId="ADAL" clId="{EB453D2C-A6EA-4643-A184-D9D83EAB8FFD}" dt="2025-02-20T11:19:26.997" v="1875" actId="1076"/>
          <ac:picMkLst>
            <pc:docMk/>
            <pc:sldMk cId="2995402802" sldId="279"/>
            <ac:picMk id="22" creationId="{9B7A2EC9-F65C-4602-B073-F60B90ACB2AC}"/>
          </ac:picMkLst>
        </pc:picChg>
        <pc:picChg chg="add mod">
          <ac:chgData name="Acerbis Alberto" userId="c43ce6ec-0a23-48ba-9f21-c9649b8c8391" providerId="ADAL" clId="{EB453D2C-A6EA-4643-A184-D9D83EAB8FFD}" dt="2025-02-20T11:19:20.901" v="1874" actId="1076"/>
          <ac:picMkLst>
            <pc:docMk/>
            <pc:sldMk cId="2995402802" sldId="279"/>
            <ac:picMk id="23" creationId="{ED7CAAA1-A274-F78D-625D-FF73801A094F}"/>
          </ac:picMkLst>
        </pc:picChg>
      </pc:sldChg>
      <pc:sldChg chg="add del">
        <pc:chgData name="Acerbis Alberto" userId="c43ce6ec-0a23-48ba-9f21-c9649b8c8391" providerId="ADAL" clId="{EB453D2C-A6EA-4643-A184-D9D83EAB8FFD}" dt="2025-02-20T10:13:23.385" v="88" actId="47"/>
        <pc:sldMkLst>
          <pc:docMk/>
          <pc:sldMk cId="976425599" sldId="280"/>
        </pc:sldMkLst>
      </pc:sldChg>
      <pc:sldChg chg="addSp modSp add ord">
        <pc:chgData name="Acerbis Alberto" userId="c43ce6ec-0a23-48ba-9f21-c9649b8c8391" providerId="ADAL" clId="{EB453D2C-A6EA-4643-A184-D9D83EAB8FFD}" dt="2025-02-20T11:33:51.183" v="2208" actId="1076"/>
        <pc:sldMkLst>
          <pc:docMk/>
          <pc:sldMk cId="4264258416" sldId="280"/>
        </pc:sldMkLst>
        <pc:picChg chg="add mod">
          <ac:chgData name="Acerbis Alberto" userId="c43ce6ec-0a23-48ba-9f21-c9649b8c8391" providerId="ADAL" clId="{EB453D2C-A6EA-4643-A184-D9D83EAB8FFD}" dt="2025-02-20T11:33:51.183" v="2208" actId="1076"/>
          <ac:picMkLst>
            <pc:docMk/>
            <pc:sldMk cId="4264258416" sldId="280"/>
            <ac:picMk id="1026" creationId="{4755B096-70C9-E25C-F8DF-641A2D6C6F63}"/>
          </ac:picMkLst>
        </pc:picChg>
      </pc:sldChg>
      <pc:sldChg chg="add del">
        <pc:chgData name="Acerbis Alberto" userId="c43ce6ec-0a23-48ba-9f21-c9649b8c8391" providerId="ADAL" clId="{EB453D2C-A6EA-4643-A184-D9D83EAB8FFD}" dt="2025-02-20T10:13:22.428" v="87" actId="47"/>
        <pc:sldMkLst>
          <pc:docMk/>
          <pc:sldMk cId="2227700946" sldId="281"/>
        </pc:sldMkLst>
      </pc:sldChg>
      <pc:sldChg chg="addSp modSp add mod modAnim">
        <pc:chgData name="Acerbis Alberto" userId="c43ce6ec-0a23-48ba-9f21-c9649b8c8391" providerId="ADAL" clId="{EB453D2C-A6EA-4643-A184-D9D83EAB8FFD}" dt="2025-02-20T11:32:37.258" v="2203" actId="20577"/>
        <pc:sldMkLst>
          <pc:docMk/>
          <pc:sldMk cId="3818931176" sldId="281"/>
        </pc:sldMkLst>
        <pc:spChg chg="add mod">
          <ac:chgData name="Acerbis Alberto" userId="c43ce6ec-0a23-48ba-9f21-c9649b8c8391" providerId="ADAL" clId="{EB453D2C-A6EA-4643-A184-D9D83EAB8FFD}" dt="2025-02-20T11:30:28.272" v="1946" actId="1076"/>
          <ac:spMkLst>
            <pc:docMk/>
            <pc:sldMk cId="3818931176" sldId="281"/>
            <ac:spMk id="5" creationId="{CD74E536-D4F4-F1D5-ADDC-4A88DAED4E6B}"/>
          </ac:spMkLst>
        </pc:spChg>
        <pc:spChg chg="add mod">
          <ac:chgData name="Acerbis Alberto" userId="c43ce6ec-0a23-48ba-9f21-c9649b8c8391" providerId="ADAL" clId="{EB453D2C-A6EA-4643-A184-D9D83EAB8FFD}" dt="2025-02-20T11:32:37.258" v="2203" actId="20577"/>
          <ac:spMkLst>
            <pc:docMk/>
            <pc:sldMk cId="3818931176" sldId="281"/>
            <ac:spMk id="7" creationId="{4C400523-3178-35F4-414D-18C3D628AB4C}"/>
          </ac:spMkLst>
        </pc:spChg>
      </pc:sldChg>
      <pc:sldChg chg="addSp delSp modSp add mod delAnim modAnim">
        <pc:chgData name="Acerbis Alberto" userId="c43ce6ec-0a23-48ba-9f21-c9649b8c8391" providerId="ADAL" clId="{EB453D2C-A6EA-4643-A184-D9D83EAB8FFD}" dt="2025-02-22T15:00:52.906" v="2419" actId="20577"/>
        <pc:sldMkLst>
          <pc:docMk/>
          <pc:sldMk cId="1151908379" sldId="282"/>
        </pc:sldMkLst>
        <pc:spChg chg="add mod">
          <ac:chgData name="Acerbis Alberto" userId="c43ce6ec-0a23-48ba-9f21-c9649b8c8391" providerId="ADAL" clId="{EB453D2C-A6EA-4643-A184-D9D83EAB8FFD}" dt="2025-02-22T15:00:52.906" v="2419" actId="20577"/>
          <ac:spMkLst>
            <pc:docMk/>
            <pc:sldMk cId="1151908379" sldId="282"/>
            <ac:spMk id="9" creationId="{C424D419-BDEF-207B-39B8-91B76B05AC6B}"/>
          </ac:spMkLst>
        </pc:spChg>
        <pc:spChg chg="add mod">
          <ac:chgData name="Acerbis Alberto" userId="c43ce6ec-0a23-48ba-9f21-c9649b8c8391" providerId="ADAL" clId="{EB453D2C-A6EA-4643-A184-D9D83EAB8FFD}" dt="2025-02-20T11:29:05.002" v="1934" actId="113"/>
          <ac:spMkLst>
            <pc:docMk/>
            <pc:sldMk cId="1151908379" sldId="282"/>
            <ac:spMk id="10" creationId="{55C3DD0B-FC27-0366-263F-55B3500769DD}"/>
          </ac:spMkLst>
        </pc:spChg>
        <pc:picChg chg="add mod">
          <ac:chgData name="Acerbis Alberto" userId="c43ce6ec-0a23-48ba-9f21-c9649b8c8391" providerId="ADAL" clId="{EB453D2C-A6EA-4643-A184-D9D83EAB8FFD}" dt="2025-02-20T11:28:19.228" v="1912" actId="1076"/>
          <ac:picMkLst>
            <pc:docMk/>
            <pc:sldMk cId="1151908379" sldId="282"/>
            <ac:picMk id="8" creationId="{DEDB3652-3C58-1161-E672-C6C1C4C93491}"/>
          </ac:picMkLst>
        </pc:picChg>
      </pc:sldChg>
      <pc:sldChg chg="add del">
        <pc:chgData name="Acerbis Alberto" userId="c43ce6ec-0a23-48ba-9f21-c9649b8c8391" providerId="ADAL" clId="{EB453D2C-A6EA-4643-A184-D9D83EAB8FFD}" dt="2025-02-20T10:13:21.500" v="86" actId="47"/>
        <pc:sldMkLst>
          <pc:docMk/>
          <pc:sldMk cId="1251544290" sldId="282"/>
        </pc:sldMkLst>
      </pc:sldChg>
      <pc:sldChg chg="add del">
        <pc:chgData name="Acerbis Alberto" userId="c43ce6ec-0a23-48ba-9f21-c9649b8c8391" providerId="ADAL" clId="{EB453D2C-A6EA-4643-A184-D9D83EAB8FFD}" dt="2025-02-20T10:13:20.518" v="85" actId="47"/>
        <pc:sldMkLst>
          <pc:docMk/>
          <pc:sldMk cId="487992228" sldId="283"/>
        </pc:sldMkLst>
      </pc:sldChg>
      <pc:sldChg chg="addSp modSp add mod ord">
        <pc:chgData name="Acerbis Alberto" userId="c43ce6ec-0a23-48ba-9f21-c9649b8c8391" providerId="ADAL" clId="{EB453D2C-A6EA-4643-A184-D9D83EAB8FFD}" dt="2025-02-20T11:23:05.778" v="1894"/>
        <pc:sldMkLst>
          <pc:docMk/>
          <pc:sldMk cId="855009602" sldId="283"/>
        </pc:sldMkLst>
        <pc:picChg chg="add mod">
          <ac:chgData name="Acerbis Alberto" userId="c43ce6ec-0a23-48ba-9f21-c9649b8c8391" providerId="ADAL" clId="{EB453D2C-A6EA-4643-A184-D9D83EAB8FFD}" dt="2025-02-20T11:22:53.004" v="1892" actId="1076"/>
          <ac:picMkLst>
            <pc:docMk/>
            <pc:sldMk cId="855009602" sldId="283"/>
            <ac:picMk id="5" creationId="{30912C2E-1835-02BD-15C9-90FDDD9BF845}"/>
          </ac:picMkLst>
        </pc:picChg>
      </pc:sldChg>
      <pc:sldChg chg="add del">
        <pc:chgData name="Acerbis Alberto" userId="c43ce6ec-0a23-48ba-9f21-c9649b8c8391" providerId="ADAL" clId="{EB453D2C-A6EA-4643-A184-D9D83EAB8FFD}" dt="2025-02-20T10:13:19.135" v="84" actId="47"/>
        <pc:sldMkLst>
          <pc:docMk/>
          <pc:sldMk cId="1427645469" sldId="284"/>
        </pc:sldMkLst>
      </pc:sldChg>
      <pc:sldChg chg="addSp delSp modSp add mod ord modAnim">
        <pc:chgData name="Acerbis Alberto" userId="c43ce6ec-0a23-48ba-9f21-c9649b8c8391" providerId="ADAL" clId="{EB453D2C-A6EA-4643-A184-D9D83EAB8FFD}" dt="2025-02-20T10:42:47.610" v="1115" actId="1076"/>
        <pc:sldMkLst>
          <pc:docMk/>
          <pc:sldMk cId="3924846036" sldId="284"/>
        </pc:sldMkLst>
        <pc:spChg chg="add mod">
          <ac:chgData name="Acerbis Alberto" userId="c43ce6ec-0a23-48ba-9f21-c9649b8c8391" providerId="ADAL" clId="{EB453D2C-A6EA-4643-A184-D9D83EAB8FFD}" dt="2025-02-20T10:42:43.395" v="1114" actId="1076"/>
          <ac:spMkLst>
            <pc:docMk/>
            <pc:sldMk cId="3924846036" sldId="284"/>
            <ac:spMk id="7" creationId="{4D57E4AF-0EB0-C59B-53C3-CF650BE1434C}"/>
          </ac:spMkLst>
        </pc:spChg>
        <pc:spChg chg="mod">
          <ac:chgData name="Acerbis Alberto" userId="c43ce6ec-0a23-48ba-9f21-c9649b8c8391" providerId="ADAL" clId="{EB453D2C-A6EA-4643-A184-D9D83EAB8FFD}" dt="2025-02-20T10:42:47.610" v="1115" actId="1076"/>
          <ac:spMkLst>
            <pc:docMk/>
            <pc:sldMk cId="3924846036" sldId="284"/>
            <ac:spMk id="9" creationId="{A6A86B5A-E44B-850D-61A4-35524105FFAF}"/>
          </ac:spMkLst>
        </pc:spChg>
        <pc:picChg chg="mod">
          <ac:chgData name="Acerbis Alberto" userId="c43ce6ec-0a23-48ba-9f21-c9649b8c8391" providerId="ADAL" clId="{EB453D2C-A6EA-4643-A184-D9D83EAB8FFD}" dt="2025-02-20T10:42:47.610" v="1115" actId="1076"/>
          <ac:picMkLst>
            <pc:docMk/>
            <pc:sldMk cId="3924846036" sldId="284"/>
            <ac:picMk id="8" creationId="{F1EA4952-BF4A-E6CA-5AFC-F08A1E12C073}"/>
          </ac:picMkLst>
        </pc:picChg>
      </pc:sldChg>
      <pc:sldChg chg="addSp delSp modSp add mod modAnim">
        <pc:chgData name="Acerbis Alberto" userId="c43ce6ec-0a23-48ba-9f21-c9649b8c8391" providerId="ADAL" clId="{EB453D2C-A6EA-4643-A184-D9D83EAB8FFD}" dt="2025-02-20T10:42:36.558" v="1112" actId="1076"/>
        <pc:sldMkLst>
          <pc:docMk/>
          <pc:sldMk cId="3542369785" sldId="285"/>
        </pc:sldMkLst>
        <pc:spChg chg="mod">
          <ac:chgData name="Acerbis Alberto" userId="c43ce6ec-0a23-48ba-9f21-c9649b8c8391" providerId="ADAL" clId="{EB453D2C-A6EA-4643-A184-D9D83EAB8FFD}" dt="2025-02-20T10:42:17.638" v="1109" actId="1076"/>
          <ac:spMkLst>
            <pc:docMk/>
            <pc:sldMk cId="3542369785" sldId="285"/>
            <ac:spMk id="7" creationId="{696EC90F-4756-B606-8009-2B83F3AEC44D}"/>
          </ac:spMkLst>
        </pc:spChg>
        <pc:spChg chg="mod">
          <ac:chgData name="Acerbis Alberto" userId="c43ce6ec-0a23-48ba-9f21-c9649b8c8391" providerId="ADAL" clId="{EB453D2C-A6EA-4643-A184-D9D83EAB8FFD}" dt="2025-02-20T10:42:31.365" v="1111" actId="1076"/>
          <ac:spMkLst>
            <pc:docMk/>
            <pc:sldMk cId="3542369785" sldId="285"/>
            <ac:spMk id="9" creationId="{8F8A1019-A4A3-287E-4521-F47B83145D89}"/>
          </ac:spMkLst>
        </pc:spChg>
        <pc:spChg chg="add mod">
          <ac:chgData name="Acerbis Alberto" userId="c43ce6ec-0a23-48ba-9f21-c9649b8c8391" providerId="ADAL" clId="{EB453D2C-A6EA-4643-A184-D9D83EAB8FFD}" dt="2025-02-20T10:42:36.558" v="1112" actId="1076"/>
          <ac:spMkLst>
            <pc:docMk/>
            <pc:sldMk cId="3542369785" sldId="285"/>
            <ac:spMk id="12" creationId="{BDF6E778-E57F-259B-9F14-EDC14C579046}"/>
          </ac:spMkLst>
        </pc:spChg>
        <pc:picChg chg="mod">
          <ac:chgData name="Acerbis Alberto" userId="c43ce6ec-0a23-48ba-9f21-c9649b8c8391" providerId="ADAL" clId="{EB453D2C-A6EA-4643-A184-D9D83EAB8FFD}" dt="2025-02-20T10:42:31.365" v="1111" actId="1076"/>
          <ac:picMkLst>
            <pc:docMk/>
            <pc:sldMk cId="3542369785" sldId="285"/>
            <ac:picMk id="8" creationId="{3A55D55F-CCA2-9266-46CE-CED2A9642DFE}"/>
          </ac:picMkLst>
        </pc:picChg>
      </pc:sldChg>
      <pc:sldChg chg="addSp delSp modSp add mod ord modAnim">
        <pc:chgData name="Acerbis Alberto" userId="c43ce6ec-0a23-48ba-9f21-c9649b8c8391" providerId="ADAL" clId="{EB453D2C-A6EA-4643-A184-D9D83EAB8FFD}" dt="2025-02-28T05:30:45.662" v="2826" actId="20577"/>
        <pc:sldMkLst>
          <pc:docMk/>
          <pc:sldMk cId="1606052829" sldId="286"/>
        </pc:sldMkLst>
        <pc:spChg chg="add mod">
          <ac:chgData name="Acerbis Alberto" userId="c43ce6ec-0a23-48ba-9f21-c9649b8c8391" providerId="ADAL" clId="{EB453D2C-A6EA-4643-A184-D9D83EAB8FFD}" dt="2025-02-28T05:30:45.662" v="2826" actId="20577"/>
          <ac:spMkLst>
            <pc:docMk/>
            <pc:sldMk cId="1606052829" sldId="286"/>
            <ac:spMk id="16" creationId="{8AE78EE2-D67A-850F-708D-8B11CEEDB4EB}"/>
          </ac:spMkLst>
        </pc:spChg>
        <pc:picChg chg="add mod">
          <ac:chgData name="Acerbis Alberto" userId="c43ce6ec-0a23-48ba-9f21-c9649b8c8391" providerId="ADAL" clId="{EB453D2C-A6EA-4643-A184-D9D83EAB8FFD}" dt="2025-02-20T10:57:02.296" v="1493" actId="1076"/>
          <ac:picMkLst>
            <pc:docMk/>
            <pc:sldMk cId="1606052829" sldId="286"/>
            <ac:picMk id="15" creationId="{EA9ED24A-3307-4DBB-E2AE-6142F9BF2AF5}"/>
          </ac:picMkLst>
        </pc:picChg>
      </pc:sldChg>
      <pc:sldChg chg="addSp delSp modSp add mod modAnim">
        <pc:chgData name="Acerbis Alberto" userId="c43ce6ec-0a23-48ba-9f21-c9649b8c8391" providerId="ADAL" clId="{EB453D2C-A6EA-4643-A184-D9D83EAB8FFD}" dt="2025-02-28T09:56:34.809" v="2832" actId="20577"/>
        <pc:sldMkLst>
          <pc:docMk/>
          <pc:sldMk cId="4014506267" sldId="287"/>
        </pc:sldMkLst>
        <pc:spChg chg="mod">
          <ac:chgData name="Acerbis Alberto" userId="c43ce6ec-0a23-48ba-9f21-c9649b8c8391" providerId="ADAL" clId="{EB453D2C-A6EA-4643-A184-D9D83EAB8FFD}" dt="2025-02-20T10:41:15.665" v="1102" actId="1076"/>
          <ac:spMkLst>
            <pc:docMk/>
            <pc:sldMk cId="4014506267" sldId="287"/>
            <ac:spMk id="5" creationId="{B36BC049-7784-5266-01E7-EF65EF537F6E}"/>
          </ac:spMkLst>
        </pc:spChg>
        <pc:spChg chg="add mod">
          <ac:chgData name="Acerbis Alberto" userId="c43ce6ec-0a23-48ba-9f21-c9649b8c8391" providerId="ADAL" clId="{EB453D2C-A6EA-4643-A184-D9D83EAB8FFD}" dt="2025-02-22T17:45:43.654" v="2555" actId="1076"/>
          <ac:spMkLst>
            <pc:docMk/>
            <pc:sldMk cId="4014506267" sldId="287"/>
            <ac:spMk id="7" creationId="{2BDFE076-D649-7DD0-841E-ABCA46A2E993}"/>
          </ac:spMkLst>
        </pc:spChg>
        <pc:spChg chg="add mod">
          <ac:chgData name="Acerbis Alberto" userId="c43ce6ec-0a23-48ba-9f21-c9649b8c8391" providerId="ADAL" clId="{EB453D2C-A6EA-4643-A184-D9D83EAB8FFD}" dt="2025-02-22T17:49:27.251" v="2800" actId="20577"/>
          <ac:spMkLst>
            <pc:docMk/>
            <pc:sldMk cId="4014506267" sldId="287"/>
            <ac:spMk id="9" creationId="{FCA0991B-AF26-EA09-B0B5-5A425446F86A}"/>
          </ac:spMkLst>
        </pc:spChg>
        <pc:spChg chg="add mod">
          <ac:chgData name="Acerbis Alberto" userId="c43ce6ec-0a23-48ba-9f21-c9649b8c8391" providerId="ADAL" clId="{EB453D2C-A6EA-4643-A184-D9D83EAB8FFD}" dt="2025-02-22T17:44:55.780" v="2528" actId="1076"/>
          <ac:spMkLst>
            <pc:docMk/>
            <pc:sldMk cId="4014506267" sldId="287"/>
            <ac:spMk id="10" creationId="{83016512-2351-36D5-C6DD-FAC1B7494D38}"/>
          </ac:spMkLst>
        </pc:spChg>
        <pc:spChg chg="add mod">
          <ac:chgData name="Acerbis Alberto" userId="c43ce6ec-0a23-48ba-9f21-c9649b8c8391" providerId="ADAL" clId="{EB453D2C-A6EA-4643-A184-D9D83EAB8FFD}" dt="2025-02-22T17:45:46.413" v="2556" actId="1076"/>
          <ac:spMkLst>
            <pc:docMk/>
            <pc:sldMk cId="4014506267" sldId="287"/>
            <ac:spMk id="12" creationId="{CBE6D824-8D7E-7DD4-1095-12FCC24C89A7}"/>
          </ac:spMkLst>
        </pc:spChg>
        <pc:spChg chg="add mod">
          <ac:chgData name="Acerbis Alberto" userId="c43ce6ec-0a23-48ba-9f21-c9649b8c8391" providerId="ADAL" clId="{EB453D2C-A6EA-4643-A184-D9D83EAB8FFD}" dt="2025-02-28T09:56:34.809" v="2832" actId="20577"/>
          <ac:spMkLst>
            <pc:docMk/>
            <pc:sldMk cId="4014506267" sldId="287"/>
            <ac:spMk id="13" creationId="{D073358E-1885-551A-1F35-E3259610B2C8}"/>
          </ac:spMkLst>
        </pc:spChg>
        <pc:spChg chg="add mod">
          <ac:chgData name="Acerbis Alberto" userId="c43ce6ec-0a23-48ba-9f21-c9649b8c8391" providerId="ADAL" clId="{EB453D2C-A6EA-4643-A184-D9D83EAB8FFD}" dt="2025-02-22T17:45:57.062" v="2562" actId="20577"/>
          <ac:spMkLst>
            <pc:docMk/>
            <pc:sldMk cId="4014506267" sldId="287"/>
            <ac:spMk id="14" creationId="{818785F5-5881-B0B0-C35C-F0B5E822B116}"/>
          </ac:spMkLst>
        </pc:spChg>
        <pc:spChg chg="add mod">
          <ac:chgData name="Acerbis Alberto" userId="c43ce6ec-0a23-48ba-9f21-c9649b8c8391" providerId="ADAL" clId="{EB453D2C-A6EA-4643-A184-D9D83EAB8FFD}" dt="2025-02-22T17:46:16.753" v="2591" actId="20577"/>
          <ac:spMkLst>
            <pc:docMk/>
            <pc:sldMk cId="4014506267" sldId="287"/>
            <ac:spMk id="15" creationId="{67C84541-28BC-12C4-78CE-92703E2EE853}"/>
          </ac:spMkLst>
        </pc:spChg>
        <pc:spChg chg="add mod">
          <ac:chgData name="Acerbis Alberto" userId="c43ce6ec-0a23-48ba-9f21-c9649b8c8391" providerId="ADAL" clId="{EB453D2C-A6EA-4643-A184-D9D83EAB8FFD}" dt="2025-02-22T17:46:37.138" v="2614" actId="20577"/>
          <ac:spMkLst>
            <pc:docMk/>
            <pc:sldMk cId="4014506267" sldId="287"/>
            <ac:spMk id="16" creationId="{8017568E-1FF0-B8E0-2DC0-FEE93F798D94}"/>
          </ac:spMkLst>
        </pc:spChg>
        <pc:spChg chg="add mod">
          <ac:chgData name="Acerbis Alberto" userId="c43ce6ec-0a23-48ba-9f21-c9649b8c8391" providerId="ADAL" clId="{EB453D2C-A6EA-4643-A184-D9D83EAB8FFD}" dt="2025-02-22T17:46:47.878" v="2621" actId="20577"/>
          <ac:spMkLst>
            <pc:docMk/>
            <pc:sldMk cId="4014506267" sldId="287"/>
            <ac:spMk id="17" creationId="{E6DB7924-59E9-00BC-1333-616773D9C64C}"/>
          </ac:spMkLst>
        </pc:spChg>
      </pc:sldChg>
      <pc:sldChg chg="addSp delSp modSp add mod modAnim">
        <pc:chgData name="Acerbis Alberto" userId="c43ce6ec-0a23-48ba-9f21-c9649b8c8391" providerId="ADAL" clId="{EB453D2C-A6EA-4643-A184-D9D83EAB8FFD}" dt="2025-02-20T11:07:04.480" v="1815" actId="1076"/>
        <pc:sldMkLst>
          <pc:docMk/>
          <pc:sldMk cId="1043310545" sldId="288"/>
        </pc:sldMkLst>
        <pc:spChg chg="add mod">
          <ac:chgData name="Acerbis Alberto" userId="c43ce6ec-0a23-48ba-9f21-c9649b8c8391" providerId="ADAL" clId="{EB453D2C-A6EA-4643-A184-D9D83EAB8FFD}" dt="2025-02-20T11:07:04.480" v="1815" actId="1076"/>
          <ac:spMkLst>
            <pc:docMk/>
            <pc:sldMk cId="1043310545" sldId="288"/>
            <ac:spMk id="8" creationId="{99B7ED43-538B-6912-C3A6-6B9191EC6892}"/>
          </ac:spMkLst>
        </pc:spChg>
        <pc:spChg chg="add mod">
          <ac:chgData name="Acerbis Alberto" userId="c43ce6ec-0a23-48ba-9f21-c9649b8c8391" providerId="ADAL" clId="{EB453D2C-A6EA-4643-A184-D9D83EAB8FFD}" dt="2025-02-20T11:06:49.569" v="1812"/>
          <ac:spMkLst>
            <pc:docMk/>
            <pc:sldMk cId="1043310545" sldId="288"/>
            <ac:spMk id="9" creationId="{B62BBFFB-EEF9-1E00-9B52-D6FADC8DABC5}"/>
          </ac:spMkLst>
        </pc:spChg>
        <pc:picChg chg="add mod">
          <ac:chgData name="Acerbis Alberto" userId="c43ce6ec-0a23-48ba-9f21-c9649b8c8391" providerId="ADAL" clId="{EB453D2C-A6EA-4643-A184-D9D83EAB8FFD}" dt="2025-02-20T11:06:56.719" v="1814" actId="1076"/>
          <ac:picMkLst>
            <pc:docMk/>
            <pc:sldMk cId="1043310545" sldId="288"/>
            <ac:picMk id="10" creationId="{A246E79D-47B5-D6E8-AA9B-377EE47B2BF5}"/>
          </ac:picMkLst>
        </pc:picChg>
      </pc:sldChg>
      <pc:sldChg chg="addSp delSp modSp add mod modAnim">
        <pc:chgData name="Acerbis Alberto" userId="c43ce6ec-0a23-48ba-9f21-c9649b8c8391" providerId="ADAL" clId="{EB453D2C-A6EA-4643-A184-D9D83EAB8FFD}" dt="2025-02-22T15:00:35.299" v="2416" actId="20577"/>
        <pc:sldMkLst>
          <pc:docMk/>
          <pc:sldMk cId="2097264788" sldId="289"/>
        </pc:sldMkLst>
        <pc:spChg chg="mod">
          <ac:chgData name="Acerbis Alberto" userId="c43ce6ec-0a23-48ba-9f21-c9649b8c8391" providerId="ADAL" clId="{EB453D2C-A6EA-4643-A184-D9D83EAB8FFD}" dt="2025-02-22T15:00:35.299" v="2416" actId="20577"/>
          <ac:spMkLst>
            <pc:docMk/>
            <pc:sldMk cId="2097264788" sldId="289"/>
            <ac:spMk id="9" creationId="{96B7314C-0D9A-B994-94D0-158B1B978D61}"/>
          </ac:spMkLst>
        </pc:spChg>
        <pc:picChg chg="add mod">
          <ac:chgData name="Acerbis Alberto" userId="c43ce6ec-0a23-48ba-9f21-c9649b8c8391" providerId="ADAL" clId="{EB453D2C-A6EA-4643-A184-D9D83EAB8FFD}" dt="2025-02-20T10:48:33.808" v="1379" actId="1076"/>
          <ac:picMkLst>
            <pc:docMk/>
            <pc:sldMk cId="2097264788" sldId="289"/>
            <ac:picMk id="10" creationId="{F071F9BD-8C79-E635-CCAC-A46B32127FFF}"/>
          </ac:picMkLst>
        </pc:picChg>
      </pc:sldChg>
      <pc:sldChg chg="addSp modSp add mod modAnim">
        <pc:chgData name="Acerbis Alberto" userId="c43ce6ec-0a23-48ba-9f21-c9649b8c8391" providerId="ADAL" clId="{EB453D2C-A6EA-4643-A184-D9D83EAB8FFD}" dt="2025-02-20T11:20:38.536" v="1890" actId="207"/>
        <pc:sldMkLst>
          <pc:docMk/>
          <pc:sldMk cId="1039136200" sldId="290"/>
        </pc:sldMkLst>
        <pc:spChg chg="add mod">
          <ac:chgData name="Acerbis Alberto" userId="c43ce6ec-0a23-48ba-9f21-c9649b8c8391" providerId="ADAL" clId="{EB453D2C-A6EA-4643-A184-D9D83EAB8FFD}" dt="2025-02-20T11:20:38.536" v="1890" actId="207"/>
          <ac:spMkLst>
            <pc:docMk/>
            <pc:sldMk cId="1039136200" sldId="290"/>
            <ac:spMk id="5" creationId="{52B3286D-8376-B94B-49D4-4B351241E094}"/>
          </ac:spMkLst>
        </pc:spChg>
        <pc:picChg chg="mod">
          <ac:chgData name="Acerbis Alberto" userId="c43ce6ec-0a23-48ba-9f21-c9649b8c8391" providerId="ADAL" clId="{EB453D2C-A6EA-4643-A184-D9D83EAB8FFD}" dt="2025-02-20T11:08:59.641" v="1819" actId="1076"/>
          <ac:picMkLst>
            <pc:docMk/>
            <pc:sldMk cId="1039136200" sldId="290"/>
            <ac:picMk id="10" creationId="{EA33F7FC-6C5F-C3B9-3A0C-F7D9E295736B}"/>
          </ac:picMkLst>
        </pc:picChg>
      </pc:sldChg>
      <pc:sldChg chg="addSp modSp add mod ord modAnim">
        <pc:chgData name="Acerbis Alberto" userId="c43ce6ec-0a23-48ba-9f21-c9649b8c8391" providerId="ADAL" clId="{EB453D2C-A6EA-4643-A184-D9D83EAB8FFD}" dt="2025-02-20T11:29:22.472" v="1943" actId="20577"/>
        <pc:sldMkLst>
          <pc:docMk/>
          <pc:sldMk cId="478828429" sldId="291"/>
        </pc:sldMkLst>
        <pc:spChg chg="add mod">
          <ac:chgData name="Acerbis Alberto" userId="c43ce6ec-0a23-48ba-9f21-c9649b8c8391" providerId="ADAL" clId="{EB453D2C-A6EA-4643-A184-D9D83EAB8FFD}" dt="2025-02-20T11:27:39.913" v="1907" actId="1076"/>
          <ac:spMkLst>
            <pc:docMk/>
            <pc:sldMk cId="478828429" sldId="291"/>
            <ac:spMk id="8" creationId="{F884E754-6FA0-C52B-72B7-AA62E9D4F5B4}"/>
          </ac:spMkLst>
        </pc:spChg>
        <pc:spChg chg="add mod">
          <ac:chgData name="Acerbis Alberto" userId="c43ce6ec-0a23-48ba-9f21-c9649b8c8391" providerId="ADAL" clId="{EB453D2C-A6EA-4643-A184-D9D83EAB8FFD}" dt="2025-02-20T11:29:22.472" v="1943" actId="20577"/>
          <ac:spMkLst>
            <pc:docMk/>
            <pc:sldMk cId="478828429" sldId="291"/>
            <ac:spMk id="9" creationId="{D1DEF68D-58F3-80BD-F59C-24BE4B9B6884}"/>
          </ac:spMkLst>
        </pc:spChg>
      </pc:sldChg>
      <pc:sldChg chg="add ord">
        <pc:chgData name="Acerbis Alberto" userId="c43ce6ec-0a23-48ba-9f21-c9649b8c8391" providerId="ADAL" clId="{EB453D2C-A6EA-4643-A184-D9D83EAB8FFD}" dt="2025-02-20T11:34:16.046" v="2211"/>
        <pc:sldMkLst>
          <pc:docMk/>
          <pc:sldMk cId="3849956887" sldId="292"/>
        </pc:sldMkLst>
      </pc:sldChg>
      <pc:sldChg chg="addSp delSp modSp add mod ord delAnim">
        <pc:chgData name="Acerbis Alberto" userId="c43ce6ec-0a23-48ba-9f21-c9649b8c8391" providerId="ADAL" clId="{EB453D2C-A6EA-4643-A184-D9D83EAB8FFD}" dt="2025-02-20T11:50:43.342" v="2415" actId="1076"/>
        <pc:sldMkLst>
          <pc:docMk/>
          <pc:sldMk cId="4147312435" sldId="293"/>
        </pc:sldMkLst>
        <pc:spChg chg="add mod">
          <ac:chgData name="Acerbis Alberto" userId="c43ce6ec-0a23-48ba-9f21-c9649b8c8391" providerId="ADAL" clId="{EB453D2C-A6EA-4643-A184-D9D83EAB8FFD}" dt="2025-02-20T11:50:41.357" v="2414" actId="1076"/>
          <ac:spMkLst>
            <pc:docMk/>
            <pc:sldMk cId="4147312435" sldId="293"/>
            <ac:spMk id="9" creationId="{5BC8B896-6D27-687C-5F20-4E68F07B1E79}"/>
          </ac:spMkLst>
        </pc:spChg>
        <pc:picChg chg="add mod">
          <ac:chgData name="Acerbis Alberto" userId="c43ce6ec-0a23-48ba-9f21-c9649b8c8391" providerId="ADAL" clId="{EB453D2C-A6EA-4643-A184-D9D83EAB8FFD}" dt="2025-02-20T11:50:43.342" v="2415" actId="1076"/>
          <ac:picMkLst>
            <pc:docMk/>
            <pc:sldMk cId="4147312435" sldId="293"/>
            <ac:picMk id="8" creationId="{F7AAB92D-694B-7AB7-671F-AF87AED7ADAF}"/>
          </ac:picMkLst>
        </pc:picChg>
      </pc:sldChg>
      <pc:sldChg chg="addSp delSp add mod delAnim">
        <pc:chgData name="Acerbis Alberto" userId="c43ce6ec-0a23-48ba-9f21-c9649b8c8391" providerId="ADAL" clId="{EB453D2C-A6EA-4643-A184-D9D83EAB8FFD}" dt="2025-02-20T11:38:38.692" v="2218"/>
        <pc:sldMkLst>
          <pc:docMk/>
          <pc:sldMk cId="512339459" sldId="294"/>
        </pc:sldMkLst>
        <pc:picChg chg="add">
          <ac:chgData name="Acerbis Alberto" userId="c43ce6ec-0a23-48ba-9f21-c9649b8c8391" providerId="ADAL" clId="{EB453D2C-A6EA-4643-A184-D9D83EAB8FFD}" dt="2025-02-20T11:38:38.692" v="2218"/>
          <ac:picMkLst>
            <pc:docMk/>
            <pc:sldMk cId="512339459" sldId="294"/>
            <ac:picMk id="2050" creationId="{A0EF1E92-5D2C-CEDA-4C64-C915602D7AC7}"/>
          </ac:picMkLst>
        </pc:picChg>
      </pc:sldChg>
      <pc:sldChg chg="add ord">
        <pc:chgData name="Acerbis Alberto" userId="c43ce6ec-0a23-48ba-9f21-c9649b8c8391" providerId="ADAL" clId="{EB453D2C-A6EA-4643-A184-D9D83EAB8FFD}" dt="2025-02-22T17:54:10.715" v="2809"/>
        <pc:sldMkLst>
          <pc:docMk/>
          <pc:sldMk cId="832781883" sldId="295"/>
        </pc:sldMkLst>
      </pc:sldChg>
      <pc:sldChg chg="add del">
        <pc:chgData name="Acerbis Alberto" userId="c43ce6ec-0a23-48ba-9f21-c9649b8c8391" providerId="ADAL" clId="{EB453D2C-A6EA-4643-A184-D9D83EAB8FFD}" dt="2025-02-22T17:40:00.354" v="2485" actId="47"/>
        <pc:sldMkLst>
          <pc:docMk/>
          <pc:sldMk cId="3260369145" sldId="296"/>
        </pc:sldMkLst>
      </pc:sldChg>
      <pc:sldChg chg="modSp add mod ord">
        <pc:chgData name="Acerbis Alberto" userId="c43ce6ec-0a23-48ba-9f21-c9649b8c8391" providerId="ADAL" clId="{EB453D2C-A6EA-4643-A184-D9D83EAB8FFD}" dt="2025-02-22T17:39:56.367" v="2484"/>
        <pc:sldMkLst>
          <pc:docMk/>
          <pc:sldMk cId="3507470902" sldId="297"/>
        </pc:sldMkLst>
        <pc:spChg chg="mod">
          <ac:chgData name="Acerbis Alberto" userId="c43ce6ec-0a23-48ba-9f21-c9649b8c8391" providerId="ADAL" clId="{EB453D2C-A6EA-4643-A184-D9D83EAB8FFD}" dt="2025-02-22T17:39:56.367" v="2484"/>
          <ac:spMkLst>
            <pc:docMk/>
            <pc:sldMk cId="3507470902" sldId="297"/>
            <ac:spMk id="25" creationId="{EA684453-2628-D2E3-157B-B3DB1B549D86}"/>
          </ac:spMkLst>
        </pc:spChg>
      </pc:sldChg>
      <pc:sldChg chg="add">
        <pc:chgData name="Acerbis Alberto" userId="c43ce6ec-0a23-48ba-9f21-c9649b8c8391" providerId="ADAL" clId="{EB453D2C-A6EA-4643-A184-D9D83EAB8FFD}" dt="2025-02-22T17:40:31.466" v="2486" actId="2890"/>
        <pc:sldMkLst>
          <pc:docMk/>
          <pc:sldMk cId="2756278768" sldId="298"/>
        </pc:sldMkLst>
      </pc:sldChg>
      <pc:sldChg chg="addSp delSp modSp add mod modAnim">
        <pc:chgData name="Acerbis Alberto" userId="c43ce6ec-0a23-48ba-9f21-c9649b8c8391" providerId="ADAL" clId="{EB453D2C-A6EA-4643-A184-D9D83EAB8FFD}" dt="2025-02-22T17:55:33.165" v="2820" actId="1076"/>
        <pc:sldMkLst>
          <pc:docMk/>
          <pc:sldMk cId="320865706" sldId="299"/>
        </pc:sldMkLst>
        <pc:spChg chg="mod">
          <ac:chgData name="Acerbis Alberto" userId="c43ce6ec-0a23-48ba-9f21-c9649b8c8391" providerId="ADAL" clId="{EB453D2C-A6EA-4643-A184-D9D83EAB8FFD}" dt="2025-02-22T17:55:33.165" v="2820" actId="1076"/>
          <ac:spMkLst>
            <pc:docMk/>
            <pc:sldMk cId="320865706" sldId="299"/>
            <ac:spMk id="16" creationId="{FC7260FD-A1F4-1C61-0E92-89937CD78224}"/>
          </ac:spMkLst>
        </pc:spChg>
        <pc:picChg chg="add mod">
          <ac:chgData name="Acerbis Alberto" userId="c43ce6ec-0a23-48ba-9f21-c9649b8c8391" providerId="ADAL" clId="{EB453D2C-A6EA-4643-A184-D9D83EAB8FFD}" dt="2025-02-22T17:55:29.246" v="2819" actId="1076"/>
          <ac:picMkLst>
            <pc:docMk/>
            <pc:sldMk cId="320865706" sldId="299"/>
            <ac:picMk id="1026" creationId="{493E2277-7832-2928-1936-028DC4F4BE0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C624-1F49-4710-BD4D-A9A620850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4C7483-51FA-4820-BB5F-54ABFE246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CE524E-B0D9-45FB-8A3E-51344DA1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4677CA-B800-46D7-9A81-1A5B3D85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355299-B41F-41FE-945A-9A5BA2F9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0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217F2-30D1-4047-9E53-4F66ED86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8C2397-E101-4A76-AD10-F1B2E07FD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FC059B-4042-4863-8ACF-BA113A99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018EB4-4B22-4152-A23C-9D525127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DE4197-441F-48E1-8DEC-49566982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95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95B356-AFE5-4336-80C7-B0E26F312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19B444-0F65-476A-AB0D-54485214B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61EB30-2610-4AB9-AE3E-428924BA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B79AB-8588-49CE-9FF5-B8617A81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2AA7A3-DBE7-43E0-98CD-9DD775F1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3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04559-5E88-4A1E-9007-A7DB1BC1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85742F-CD5A-433D-9C06-BCD7154B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F12660-B7CC-4145-B4BC-B0D75B1E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BE941E-F3F4-48CD-9556-D72CA433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ED5123-7BA3-4024-B237-B2CB3041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96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3FAA9-7810-47CC-86EC-5E4C0C7B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6AB48B-A13C-4C0F-AFEE-9CE1EDD6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B5612F-3114-4692-A982-12263619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FF4D6B-FF84-4AD7-9C75-ABDCF9C3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9455E3-554C-4CB2-9773-7ED9CD8F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20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834D2-790C-4BD3-996B-C13FEE4E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B2F587-8960-4A2F-8864-3F4F8EA0D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CB590A-D536-4A8B-BD3D-E278025B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96F8CC-BCDD-43B7-A67A-4CE6318F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A6A7D4-D87D-491F-8575-ECA5D7D2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807A89-26EB-4CBE-83AD-5FDA82C8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83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7483CB-6BA4-499B-8D89-BC11A67C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4D2561-B613-42CD-BF6C-B9A01D1F1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401D08-3782-4D95-86D0-A432EE29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26076D-534D-412A-B69E-FA6BE87AF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F317E-9F7C-45A7-BC4E-FFA0715D9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4AF4DD2-8C4E-49BF-A5DE-2C352E85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424DD8-B0E7-4A7B-B383-C442387B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C4CA33-1B8E-4CEF-8BB4-D43FA929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9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E6F71-921F-4142-B8B0-7628CE05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EB8742-61BB-4BBA-9152-FE89D2FD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75AA5B-EE2E-44E6-BF60-5D242FE9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9AC556-04C0-4495-8F38-DEBF35E3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45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9279C5E-A4D7-474B-986E-BA028A84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D11455-9A5C-4893-9D8E-4ECF2DF7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380E81-D806-48FE-9DA4-422CDE0B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83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C9800-D87A-48CD-AA23-5B2E7BB0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1774E5-97AE-4E43-A6FC-9E2AACCE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538EC-B721-4EEB-930F-FDB106400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E3551D-9AFC-43B0-9244-6902D4DC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CEDCB9-C8EC-40A4-986A-FD9E2B0C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C3B39B-5180-4582-8CC1-B8D12951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54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B25AD-B804-4B19-8CC2-ECBE9094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295C2C-CE2A-4300-8078-904BF8DFB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D188BE-B406-4B26-AC0B-389B93E14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1191BE-8396-40FF-AED6-189C7E26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800D9F-1CCE-4116-9793-BC41F904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03F81F-CCE3-4FC5-90A2-1FFE1007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86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27082C-92CB-4383-AB9B-2948804E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C339F5-11CB-4605-97D9-1FB1C1B03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EA1ED-34B5-4C68-8898-F3C64E8F9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4179-DD8E-4E4F-B17B-35E681200133}" type="datetimeFigureOut">
              <a:rPr lang="it-IT" smtClean="0"/>
              <a:t>28/02/2025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758E5E-A729-49D6-A7AC-DE6C523C8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9B4EF8-58F3-4E0B-8197-D71A6468C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53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www.kurrent.io/cqrs-pattern#:~:text=CQRS%20takes%20the%20defining%20principle,the%20general%20principle%20of%20behaviour.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lE6Hxz4yom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image" Target="../media/image8.png"/><Relationship Id="rId7" Type="http://schemas.openxmlformats.org/officeDocument/2006/relationships/hyperlink" Target="mailto:alberto.acerbis@intre.it" TargetMode="External"/><Relationship Id="rId12" Type="http://schemas.openxmlformats.org/officeDocument/2006/relationships/hyperlink" Target="https://agilereloaded.it/corsi/corso-ddd-cqrs-patter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hyperlink" Target="https://www.linkedin.com/in/aacerbis/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3.jpg"/><Relationship Id="rId9" Type="http://schemas.openxmlformats.org/officeDocument/2006/relationships/hyperlink" Target="https://github.com/Ace68/DDD-With-DotNET" TargetMode="Externa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www.kurrent.io/cqrs-pattern#:~:text=CQRS%20takes%20the%20defining%20principle,the%20general%20principle%20of%20behaviour.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urrent.io/cqrs-pattern#:~:text=CQRS%20takes%20the%20defining%20principle,the%20general%20principle%20of%20behaviour.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kurrent.io/cqrs-pattern#:~:text=CQRS%20takes%20the%20defining%20principle,the%20general%20principle%20of%20behaviour.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www.kurrent.io/cqrs-pattern#:~:text=CQRS%20takes%20the%20defining%20principle,the%20general%20principle%20of%20behaviour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9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4C71610-FB68-83A8-6A86-13BFC2901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1"/>
            <a:ext cx="13716000" cy="6858000"/>
          </a:xfrm>
          <a:prstGeom prst="rect">
            <a:avLst/>
          </a:prstGeom>
        </p:spPr>
      </p:pic>
      <p:pic>
        <p:nvPicPr>
          <p:cNvPr id="3" name="Picture 2" descr="A purple and black logo&#10;&#10;Description automatically generated">
            <a:extLst>
              <a:ext uri="{FF2B5EF4-FFF2-40B4-BE49-F238E27FC236}">
                <a16:creationId xmlns:a16="http://schemas.microsoft.com/office/drawing/2014/main" id="{6286EE64-C140-B1B4-86E5-84710D92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8" y="421702"/>
            <a:ext cx="3433591" cy="9010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26A6B9-EB12-3283-D212-6B17F493899D}"/>
              </a:ext>
            </a:extLst>
          </p:cNvPr>
          <p:cNvSpPr txBox="1"/>
          <p:nvPr/>
        </p:nvSpPr>
        <p:spPr>
          <a:xfrm>
            <a:off x="3704869" y="1479745"/>
            <a:ext cx="78470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682B7B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 fa presto a dire CQRS!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F61426-30AF-7C4D-725E-5A47FCB9494C}"/>
              </a:ext>
            </a:extLst>
          </p:cNvPr>
          <p:cNvSpPr txBox="1"/>
          <p:nvPr/>
        </p:nvSpPr>
        <p:spPr>
          <a:xfrm>
            <a:off x="8206657" y="5338866"/>
            <a:ext cx="16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82B7B"/>
                </a:solidFill>
              </a:rPr>
              <a:t>Alberto Acerbis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1597822-BB87-5E51-4CD8-94C775AE524F}"/>
              </a:ext>
            </a:extLst>
          </p:cNvPr>
          <p:cNvSpPr/>
          <p:nvPr/>
        </p:nvSpPr>
        <p:spPr>
          <a:xfrm>
            <a:off x="8004699" y="3429000"/>
            <a:ext cx="1819922" cy="1819922"/>
          </a:xfrm>
          <a:prstGeom prst="ellipse">
            <a:avLst/>
          </a:prstGeom>
          <a:noFill/>
          <a:ln w="76200"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Viso umano, sorriso, vestiti, persona&#10;&#10;Il contenuto generato dall'IA potrebbe non essere corretto.">
            <a:extLst>
              <a:ext uri="{FF2B5EF4-FFF2-40B4-BE49-F238E27FC236}">
                <a16:creationId xmlns:a16="http://schemas.microsoft.com/office/drawing/2014/main" id="{A048D724-018E-739D-A231-D3B790923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188" y="3471170"/>
            <a:ext cx="1718943" cy="17189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30A9BEB6-2B6A-8331-D3F8-6D546CD0C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503" y="5730154"/>
            <a:ext cx="1280271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2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65F733-E369-0610-F823-D4F8C5AB7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21DDB67B-836C-D0F9-7D74-7E246CB46262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B401E05-5E4B-C1E0-CA2B-D52C5C7B72B6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0101AEF-AE3D-7A31-1585-26430DAFAD24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3F07A9AD-FF2F-ED97-927E-EE49F4EFC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78A87F-45DD-E9E8-51FB-3F72C45474A1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5AA3BD77-CA23-4852-7CE9-ED7B7E209F4F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56037239-4895-2C38-00F3-3628223B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DBB9E63-041D-12D0-B71D-37A0689DB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64B9F8-4FE5-6711-2633-62E450992753}"/>
              </a:ext>
            </a:extLst>
          </p:cNvPr>
          <p:cNvSpPr txBox="1"/>
          <p:nvPr/>
        </p:nvSpPr>
        <p:spPr>
          <a:xfrm>
            <a:off x="9707593" y="5651133"/>
            <a:ext cx="24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4"/>
              </a:rPr>
              <a:t>Kurrent</a:t>
            </a:r>
            <a:r>
              <a:rPr lang="it-IT" dirty="0">
                <a:hlinkClick r:id="rId4"/>
              </a:rPr>
              <a:t> </a:t>
            </a:r>
            <a:r>
              <a:rPr lang="it-IT" dirty="0" err="1">
                <a:hlinkClick r:id="rId4"/>
              </a:rPr>
              <a:t>documentation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6B7314C-0D9A-B994-94D0-158B1B978D61}"/>
              </a:ext>
            </a:extLst>
          </p:cNvPr>
          <p:cNvSpPr txBox="1"/>
          <p:nvPr/>
        </p:nvSpPr>
        <p:spPr>
          <a:xfrm>
            <a:off x="6579595" y="2400318"/>
            <a:ext cx="5400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Query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E’ una richiesta di informazioni (dati).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Una query ritorna un risultato, ma non cambia lo stato! (B. Mayer)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071F9BD-8C79-E635-CCAC-A46B32127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71" y="1804645"/>
            <a:ext cx="5928874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69D02-78B2-7671-3ADB-68D35BC02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7126AF5-9895-6AAD-22C2-5C423B1F3921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4D2BF0F-A828-F502-5622-41B1F76DD204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2E15E307-0A97-6192-DAE5-72BA03A97360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12C818-617E-C3DA-4F3E-52C5F9303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5BCB71-89A2-ECF4-50AD-BB340E985825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89240361-822A-0F97-9278-28F849EC6F7A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B600F6CA-B113-9C3E-11D7-475A8BD22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77D873-72EC-9E11-9659-6E764D60F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15" name="Immagine 14" descr="Immagine che contiene testo, diagramma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EA9ED24A-3307-4DBB-E2AE-6142F9BF2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54" y="1319886"/>
            <a:ext cx="6114496" cy="421822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AE78EE2-D67A-850F-708D-8B11CEEDB4EB}"/>
              </a:ext>
            </a:extLst>
          </p:cNvPr>
          <p:cNvSpPr txBox="1"/>
          <p:nvPr/>
        </p:nvSpPr>
        <p:spPr>
          <a:xfrm>
            <a:off x="708591" y="1793288"/>
            <a:ext cx="41344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CQRS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Non devo fare Event Sourcing!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Devo sincronizzare il modello di lettura.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Viste materializzate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Sincronizzazioni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Trigger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CQRS e Event Sourcing sono due pattern distinti.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/>
              <a:t>Possono vivere separatamente</a:t>
            </a:r>
            <a:r>
              <a:rPr lang="it-IT"/>
              <a:t>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/>
              <a:t>Ma </a:t>
            </a:r>
            <a:r>
              <a:rPr lang="it-IT" dirty="0"/>
              <a:t>insieme funzionano meglio.</a:t>
            </a:r>
          </a:p>
        </p:txBody>
      </p:sp>
    </p:spTree>
    <p:extLst>
      <p:ext uri="{BB962C8B-B14F-4D97-AF65-F5344CB8AC3E}">
        <p14:creationId xmlns:p14="http://schemas.microsoft.com/office/powerpoint/2010/main" val="16060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7AA2ED-D12D-8E54-1B85-BFEEE8BFC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F271A61-A3AB-9E56-7C20-EFCBAEB96A94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8B63F5E5-01B7-0C0D-BF5A-0A98FFDFFFD4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772C8E82-3C58-5C05-B279-65018A6E02A3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B7585C31-A345-9C87-0B0C-369F76534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8B9123-BFA3-08F9-8333-A6AC6A7B2AB2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C8AE7067-7C54-097B-DFC6-DC5DC253F035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47B0CB3A-A24E-E783-5AA7-936B36CF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0FBED9-A0C7-DA8D-706F-6A3DC2166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B7ED43-538B-6912-C3A6-6B9191EC6892}"/>
              </a:ext>
            </a:extLst>
          </p:cNvPr>
          <p:cNvSpPr txBox="1"/>
          <p:nvPr/>
        </p:nvSpPr>
        <p:spPr>
          <a:xfrm>
            <a:off x="6641512" y="5745628"/>
            <a:ext cx="563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Eric Evans: What I've learned about DDD since the book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2BBFFB-EEF9-1E00-9B52-D6FADC8DABC5}"/>
              </a:ext>
            </a:extLst>
          </p:cNvPr>
          <p:cNvSpPr txBox="1"/>
          <p:nvPr/>
        </p:nvSpPr>
        <p:spPr>
          <a:xfrm>
            <a:off x="698614" y="1859339"/>
            <a:ext cx="62622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… when Eric Evans wrote the </a:t>
            </a:r>
            <a:r>
              <a:rPr lang="en-US" sz="3600" b="1" dirty="0">
                <a:solidFill>
                  <a:schemeClr val="accent1"/>
                </a:solidFill>
                <a:effectLst/>
                <a:latin typeface="Noto Sans" panose="020B0502040504020204" pitchFamily="34" charset="0"/>
              </a:rPr>
              <a:t>blue book, </a:t>
            </a:r>
            <a:r>
              <a:rPr lang="en-US" sz="3600" b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he missed an essential building block that only came up later: the </a:t>
            </a:r>
            <a:r>
              <a:rPr lang="en-US" sz="3600" b="1" dirty="0">
                <a:solidFill>
                  <a:schemeClr val="accent2"/>
                </a:solidFill>
                <a:effectLst/>
                <a:latin typeface="Noto Sans" panose="020B0502040504020204" pitchFamily="34" charset="0"/>
              </a:rPr>
              <a:t>domain event </a:t>
            </a:r>
            <a:r>
              <a:rPr lang="en-US" sz="3600" b="1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…</a:t>
            </a:r>
          </a:p>
          <a:p>
            <a:endParaRPr lang="it-IT" dirty="0"/>
          </a:p>
        </p:txBody>
      </p:sp>
      <p:pic>
        <p:nvPicPr>
          <p:cNvPr id="10" name="Immagine 9" descr="Picture of Eric Evans">
            <a:extLst>
              <a:ext uri="{FF2B5EF4-FFF2-40B4-BE49-F238E27FC236}">
                <a16:creationId xmlns:a16="http://schemas.microsoft.com/office/drawing/2014/main" id="{A246E79D-47B5-D6E8-AA9B-377EE47B2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189" y="2152711"/>
            <a:ext cx="1958953" cy="25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1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001BB9-901B-EC42-16C3-0F60067A1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0D58BBB-89DF-DEA0-D3FF-0949F0B016A0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43887236-5ECD-744B-E5C1-7FFF254CA377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79C9EC71-92F3-1654-1BAD-12FCEB1830D5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4FF66B3D-2893-BC8D-4832-ACDE96E05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20E2B5-B333-AE52-CBA5-C4F71EE26994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D79D3BED-8E9C-EF1E-7DDD-763E9091F203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2A146C93-F12C-5C4E-DAF4-3E3F57045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2C9646E-B725-3E84-FB84-C166738D8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10" name="Immagine 9" descr="Immagine che contiene diagramma, testo, Piano, Disegno tecnico&#10;&#10;Il contenuto generato dall'IA potrebbe non essere corretto.">
            <a:extLst>
              <a:ext uri="{FF2B5EF4-FFF2-40B4-BE49-F238E27FC236}">
                <a16:creationId xmlns:a16="http://schemas.microsoft.com/office/drawing/2014/main" id="{EA33F7FC-6C5F-C3B9-3A0C-F7D9E2957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37" y="1179077"/>
            <a:ext cx="4051875" cy="413042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B3286D-8376-B94B-49D4-4B351241E094}"/>
              </a:ext>
            </a:extLst>
          </p:cNvPr>
          <p:cNvSpPr txBox="1">
            <a:spLocks/>
          </p:cNvSpPr>
          <p:nvPr/>
        </p:nvSpPr>
        <p:spPr>
          <a:xfrm>
            <a:off x="5929294" y="1907425"/>
            <a:ext cx="5562600" cy="27560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Abbiamo</a:t>
            </a:r>
            <a:r>
              <a:rPr lang="en-US" sz="2400" dirty="0"/>
              <a:t> </a:t>
            </a:r>
            <a:r>
              <a:rPr lang="en-US" sz="2400" dirty="0" err="1"/>
              <a:t>bisogno</a:t>
            </a:r>
            <a:r>
              <a:rPr lang="en-US" sz="2400" dirty="0"/>
              <a:t> di un </a:t>
            </a:r>
            <a:r>
              <a:rPr lang="en-US" sz="2400" dirty="0" err="1"/>
              <a:t>altro</a:t>
            </a:r>
            <a:r>
              <a:rPr lang="en-US" sz="2400" dirty="0"/>
              <a:t> pattern, e lo </a:t>
            </a:r>
            <a:r>
              <a:rPr lang="en-US" sz="2400" dirty="0" err="1"/>
              <a:t>chiamiamo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domain event</a:t>
            </a:r>
            <a:r>
              <a:rPr lang="en-US" sz="2400" dirty="0"/>
              <a:t>.</a:t>
            </a:r>
          </a:p>
          <a:p>
            <a:r>
              <a:rPr lang="en-US" sz="2400" dirty="0"/>
              <a:t>Un domain event è </a:t>
            </a:r>
            <a:r>
              <a:rPr lang="en-US" sz="2400" b="1" dirty="0" err="1"/>
              <a:t>qualcosa</a:t>
            </a:r>
            <a:r>
              <a:rPr lang="en-US" sz="2400" b="1" dirty="0"/>
              <a:t> di </a:t>
            </a:r>
            <a:r>
              <a:rPr lang="en-US" sz="2400" b="1" dirty="0" err="1"/>
              <a:t>importante</a:t>
            </a:r>
            <a:r>
              <a:rPr lang="en-US" sz="2400" b="1" dirty="0"/>
              <a:t> </a:t>
            </a:r>
            <a:r>
              <a:rPr lang="en-US" sz="2400" b="1" dirty="0" err="1"/>
              <a:t>che</a:t>
            </a:r>
            <a:r>
              <a:rPr lang="en-US" sz="2400" b="1" dirty="0"/>
              <a:t> è </a:t>
            </a:r>
            <a:r>
              <a:rPr lang="en-US" sz="2400" b="1" dirty="0" err="1"/>
              <a:t>successo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dominio</a:t>
            </a:r>
            <a:r>
              <a:rPr lang="en-US" sz="2400" dirty="0"/>
              <a:t>.</a:t>
            </a:r>
          </a:p>
          <a:p>
            <a:r>
              <a:rPr lang="en-US" sz="2400" dirty="0"/>
              <a:t>Un domain event è </a:t>
            </a:r>
            <a:r>
              <a:rPr lang="en-US" sz="2400" b="1" dirty="0" err="1"/>
              <a:t>immutabile</a:t>
            </a:r>
            <a:r>
              <a:rPr lang="en-US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91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FD015B-C961-85B7-B283-4E3A230A3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E3406C0-999D-97F2-3994-64752ABEC82F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5008A6C-81E5-A58E-DBB9-546D7F27913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DAB90032-5CB6-14B8-AFF9-2CB2BEC6454B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1258DF7C-375C-BE62-42AA-B6AC2E63C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7123F1-BC3F-FA7E-A8DE-DD804409677F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DFD7E65B-3BE9-1C11-16AE-D94C3A731C27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F018205D-03A0-CB19-1F07-F67F8B35C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C02631-05A5-E510-B7E9-CC2D0B0DD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0EF1E92-5D2C-CEDA-4C64-C915602D7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12192000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39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5EAC0F-4B91-B519-67C7-F27D73DE5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C94D720D-FCF6-0D64-B126-36B2C2674EAD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F365A6B-D2F2-B527-AA4F-66B6C99D74AC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FB0944E-B410-F60B-EAEA-E1089649CF7D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917917F9-F00C-D99E-801B-D1E911A33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313E65-A6B6-4481-1464-1BA50CC58D23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40C6CC8E-CE32-9C41-1ADA-AEF5BAF2F0DD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6613091C-589C-A1C3-9291-8A3D0BFE4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8B70C34-7C38-4890-E165-18D17AA4E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6928EE1-72AD-8DB1-CD40-28FABF9D8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877" y="1255959"/>
            <a:ext cx="3745085" cy="1674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BA8F5B-4F84-D024-FA3E-89B4E3BC28DC}"/>
              </a:ext>
            </a:extLst>
          </p:cNvPr>
          <p:cNvSpPr txBox="1">
            <a:spLocks/>
          </p:cNvSpPr>
          <p:nvPr/>
        </p:nvSpPr>
        <p:spPr>
          <a:xfrm>
            <a:off x="1082629" y="1676144"/>
            <a:ext cx="4047495" cy="3212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Stato</a:t>
            </a:r>
            <a:r>
              <a:rPr lang="en-US" sz="2400" dirty="0"/>
              <a:t> </a:t>
            </a:r>
            <a:r>
              <a:rPr lang="en-US" sz="2400" dirty="0" err="1"/>
              <a:t>derivato</a:t>
            </a:r>
            <a:r>
              <a:rPr lang="en-US" sz="2400" dirty="0"/>
              <a:t> </a:t>
            </a:r>
            <a:r>
              <a:rPr lang="en-US" sz="2400" dirty="0" err="1"/>
              <a:t>dagli</a:t>
            </a:r>
            <a:r>
              <a:rPr lang="en-US" sz="2400" dirty="0"/>
              <a:t> </a:t>
            </a:r>
            <a:r>
              <a:rPr lang="en-US" sz="2400" dirty="0" err="1"/>
              <a:t>eventi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Persistenza</a:t>
            </a:r>
            <a:r>
              <a:rPr lang="en-US" sz="2400" dirty="0"/>
              <a:t> </a:t>
            </a:r>
            <a:r>
              <a:rPr lang="en-US" sz="2400" dirty="0" err="1"/>
              <a:t>immutabile</a:t>
            </a:r>
            <a:r>
              <a:rPr lang="en-US" sz="2400" dirty="0"/>
              <a:t>.</a:t>
            </a:r>
          </a:p>
          <a:p>
            <a:r>
              <a:rPr lang="en-US" sz="2400" dirty="0"/>
              <a:t>Audit log </a:t>
            </a:r>
            <a:r>
              <a:rPr lang="en-US" sz="2400" dirty="0" err="1"/>
              <a:t>naturale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Riproducibilità</a:t>
            </a:r>
            <a:r>
              <a:rPr lang="en-US" sz="2400" dirty="0"/>
              <a:t> </a:t>
            </a:r>
            <a:r>
              <a:rPr lang="en-US" sz="2400" dirty="0" err="1"/>
              <a:t>dello</a:t>
            </a:r>
            <a:r>
              <a:rPr lang="en-US" sz="2400" dirty="0"/>
              <a:t> </a:t>
            </a:r>
            <a:r>
              <a:rPr lang="en-US" sz="2400" dirty="0" err="1"/>
              <a:t>stato</a:t>
            </a:r>
            <a:endParaRPr lang="en-US" sz="2400" dirty="0"/>
          </a:p>
          <a:p>
            <a:r>
              <a:rPr lang="en-US" sz="2400" dirty="0"/>
              <a:t>Event Replay</a:t>
            </a:r>
          </a:p>
          <a:p>
            <a:r>
              <a:rPr lang="en-US" sz="2400" dirty="0"/>
              <a:t>Time travel</a:t>
            </a:r>
          </a:p>
          <a:p>
            <a:r>
              <a:rPr lang="en-US" sz="2400" dirty="0"/>
              <a:t>Source of truth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84E754-6FA0-C52B-72B7-AA62E9D4F5B4}"/>
              </a:ext>
            </a:extLst>
          </p:cNvPr>
          <p:cNvSpPr txBox="1">
            <a:spLocks/>
          </p:cNvSpPr>
          <p:nvPr/>
        </p:nvSpPr>
        <p:spPr>
          <a:xfrm>
            <a:off x="6711818" y="3986737"/>
            <a:ext cx="4047495" cy="19473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Ordine</a:t>
            </a:r>
            <a:r>
              <a:rPr lang="en-US" sz="2400" dirty="0"/>
              <a:t> </a:t>
            </a:r>
            <a:r>
              <a:rPr lang="en-US" sz="2400" dirty="0" err="1"/>
              <a:t>temporale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Concorrenza</a:t>
            </a:r>
            <a:r>
              <a:rPr lang="en-US" sz="2400" dirty="0"/>
              <a:t> </a:t>
            </a:r>
            <a:r>
              <a:rPr lang="en-US" sz="2400" dirty="0" err="1"/>
              <a:t>ottimistica</a:t>
            </a:r>
            <a:r>
              <a:rPr lang="en-US" sz="2400" dirty="0"/>
              <a:t>.</a:t>
            </a:r>
          </a:p>
          <a:p>
            <a:r>
              <a:rPr lang="en-US" sz="2400" dirty="0"/>
              <a:t>Snapshot.</a:t>
            </a:r>
          </a:p>
          <a:p>
            <a:r>
              <a:rPr lang="en-US" sz="2400" dirty="0"/>
              <a:t>Event Versioning.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1DEF68D-58F3-80BD-F59C-24BE4B9B6884}"/>
              </a:ext>
            </a:extLst>
          </p:cNvPr>
          <p:cNvSpPr txBox="1"/>
          <p:nvPr/>
        </p:nvSpPr>
        <p:spPr>
          <a:xfrm>
            <a:off x="7410091" y="3244334"/>
            <a:ext cx="28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Event Sourcing</a:t>
            </a:r>
          </a:p>
        </p:txBody>
      </p:sp>
    </p:spTree>
    <p:extLst>
      <p:ext uri="{BB962C8B-B14F-4D97-AF65-F5344CB8AC3E}">
        <p14:creationId xmlns:p14="http://schemas.microsoft.com/office/powerpoint/2010/main" val="4788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9D5E5-179A-10BC-E04C-BF3A96FA2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51898D7-974E-ACAC-16E4-CE8E5815F80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984436C8-F163-6AF6-53CA-21A676A57F7D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5F17337-46C2-F3C7-F6FA-EB36EA91AD14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AC5C5ACB-F951-018A-538E-05EF7CD89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FA632D-B5F9-EE38-5D5D-DC6636F7691D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3AF27B16-5499-8663-4AA2-AC0DB4557B37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0EA92968-E1DC-FD69-0CCF-C68C421FE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1E094DD-17E0-8C5F-0061-E367004D5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EDB3652-3C58-1161-E672-C6C1C4C93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878" y="1181756"/>
            <a:ext cx="4439093" cy="1920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24D419-BDEF-207B-39B8-91B76B05AC6B}"/>
              </a:ext>
            </a:extLst>
          </p:cNvPr>
          <p:cNvSpPr txBox="1">
            <a:spLocks/>
          </p:cNvSpPr>
          <p:nvPr/>
        </p:nvSpPr>
        <p:spPr>
          <a:xfrm>
            <a:off x="286052" y="1822660"/>
            <a:ext cx="6585278" cy="32126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Elaborazione</a:t>
            </a:r>
            <a:r>
              <a:rPr lang="en-US" sz="2400" dirty="0"/>
              <a:t> real-time.</a:t>
            </a:r>
          </a:p>
          <a:p>
            <a:r>
              <a:rPr lang="en-US" sz="2400" dirty="0"/>
              <a:t>Pub/Sub.</a:t>
            </a:r>
          </a:p>
          <a:p>
            <a:r>
              <a:rPr lang="en-US" sz="2400" dirty="0" err="1"/>
              <a:t>Scalabilità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Immutabilità</a:t>
            </a:r>
            <a:r>
              <a:rPr lang="en-US" sz="2400" dirty="0"/>
              <a:t> </a:t>
            </a:r>
            <a:r>
              <a:rPr lang="en-US" sz="2400" dirty="0" err="1"/>
              <a:t>degli</a:t>
            </a:r>
            <a:r>
              <a:rPr lang="en-US" sz="2400" dirty="0"/>
              <a:t> </a:t>
            </a:r>
            <a:r>
              <a:rPr lang="en-US" sz="2400" dirty="0" err="1"/>
              <a:t>eventi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Indipendenza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</a:t>
            </a:r>
            <a:r>
              <a:rPr lang="en-US" sz="2400" dirty="0" err="1"/>
              <a:t>produttore</a:t>
            </a:r>
            <a:r>
              <a:rPr lang="en-US" sz="2400" dirty="0"/>
              <a:t> e </a:t>
            </a:r>
            <a:r>
              <a:rPr lang="en-US" sz="2400" dirty="0" err="1"/>
              <a:t>consumatore</a:t>
            </a:r>
            <a:endParaRPr lang="en-US" sz="2400" dirty="0"/>
          </a:p>
          <a:p>
            <a:r>
              <a:rPr lang="en-US" sz="2400" dirty="0" err="1"/>
              <a:t>Elaborazione</a:t>
            </a:r>
            <a:r>
              <a:rPr lang="en-US" sz="2400" dirty="0"/>
              <a:t> </a:t>
            </a:r>
            <a:r>
              <a:rPr lang="en-US" sz="2400" dirty="0" err="1"/>
              <a:t>distribuita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Integrazione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</a:t>
            </a:r>
            <a:r>
              <a:rPr lang="en-US" sz="2400" dirty="0" err="1"/>
              <a:t>sistemi</a:t>
            </a:r>
            <a:r>
              <a:rPr lang="en-US" sz="2400" dirty="0"/>
              <a:t> legacy e “</a:t>
            </a:r>
            <a:r>
              <a:rPr lang="en-US" sz="2400" dirty="0" err="1"/>
              <a:t>moderni</a:t>
            </a:r>
            <a:r>
              <a:rPr lang="en-US" sz="2400" dirty="0"/>
              <a:t>”.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C3DD0B-FC27-0366-263F-55B3500769DD}"/>
              </a:ext>
            </a:extLst>
          </p:cNvPr>
          <p:cNvSpPr txBox="1"/>
          <p:nvPr/>
        </p:nvSpPr>
        <p:spPr>
          <a:xfrm>
            <a:off x="7901796" y="3429000"/>
            <a:ext cx="282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Event Streaming</a:t>
            </a:r>
          </a:p>
        </p:txBody>
      </p:sp>
    </p:spTree>
    <p:extLst>
      <p:ext uri="{BB962C8B-B14F-4D97-AF65-F5344CB8AC3E}">
        <p14:creationId xmlns:p14="http://schemas.microsoft.com/office/powerpoint/2010/main" val="11519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076A55-D864-20F1-41E4-18E05EF1C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A248CD3-2C4D-AE51-A319-5ABC0E32BD9E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84F3A73-8E69-333E-D101-F12DD4F9BE8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70F26BC-2140-65CE-E1D8-4DE7F158DA7A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98DC117A-7B7C-931E-0D8E-5177BCAA0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CF9801-DEF5-C04F-4372-67CEDE3D9F05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DCA4FE3D-4AF1-9380-EA35-22E00FE02B81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BC2C792C-FAF8-2B77-E1E1-46BB78507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BB5697F-787C-EF3F-C1FE-2F6BE4D4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5" name="Immagine 4" descr="Image that swos a junior dev who asks to a senior &quot;Show me the code!&quot;">
            <a:extLst>
              <a:ext uri="{FF2B5EF4-FFF2-40B4-BE49-F238E27FC236}">
                <a16:creationId xmlns:a16="http://schemas.microsoft.com/office/drawing/2014/main" id="{30912C2E-1835-02BD-15C9-90FDDD9BF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269" y="993694"/>
            <a:ext cx="4870611" cy="48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09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D4966B-6FBB-F7AE-CF87-C74AEB5FC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BDCAB77-74DC-129F-7E26-B35DE7A997B0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EA0E087-026A-0C86-D43D-9D7B08D6D415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EEAD42E9-797E-32FD-640F-0BFBCFF23158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023BC2C2-A72E-65BC-C374-ED833916B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07EAF2-E541-8879-55DC-CEF5DB2C853A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D9D3ECD5-2E74-3953-F9D0-853D1A752AB5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9441E8B6-1D5B-CDBA-4045-D124348F2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D4DE04-7D01-A9DA-318C-F092A0710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755B096-70C9-E25C-F8DF-641A2D6C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965" y="894790"/>
            <a:ext cx="8726750" cy="490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258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3894F2-2B29-0A40-D498-1BF59EE94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07F46A80-D5A4-4F25-1146-90EE8467DE4B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7C3B227-FF92-65B1-F59D-E6454995148B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4E9CC9F7-AF59-6A65-FB5A-12041BE303A0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E7D4008E-0E59-1898-7105-9A5F49568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46DF0-0B91-8A88-8808-9E44AB51BC9F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8CBF383D-7440-7FAD-48A6-091550C29BEF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80D0C6AC-9660-1059-1258-9B0597764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E26D96-707D-3D7E-9EF2-3D86BB3CB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sp>
        <p:nvSpPr>
          <p:cNvPr id="5" name="Rettangolo 6">
            <a:extLst>
              <a:ext uri="{FF2B5EF4-FFF2-40B4-BE49-F238E27FC236}">
                <a16:creationId xmlns:a16="http://schemas.microsoft.com/office/drawing/2014/main" id="{CD74E536-D4F4-F1D5-ADDC-4A88DAED4E6B}"/>
              </a:ext>
            </a:extLst>
          </p:cNvPr>
          <p:cNvSpPr/>
          <p:nvPr/>
        </p:nvSpPr>
        <p:spPr>
          <a:xfrm>
            <a:off x="8037770" y="762777"/>
            <a:ext cx="3579946" cy="5243498"/>
          </a:xfrm>
          <a:custGeom>
            <a:avLst/>
            <a:gdLst>
              <a:gd name="connsiteX0" fmla="*/ 0 w 3537857"/>
              <a:gd name="connsiteY0" fmla="*/ 0 h 6858000"/>
              <a:gd name="connsiteX1" fmla="*/ 3537857 w 3537857"/>
              <a:gd name="connsiteY1" fmla="*/ 0 h 6858000"/>
              <a:gd name="connsiteX2" fmla="*/ 3537857 w 3537857"/>
              <a:gd name="connsiteY2" fmla="*/ 6858000 h 6858000"/>
              <a:gd name="connsiteX3" fmla="*/ 0 w 3537857"/>
              <a:gd name="connsiteY3" fmla="*/ 6858000 h 6858000"/>
              <a:gd name="connsiteX4" fmla="*/ 0 w 3537857"/>
              <a:gd name="connsiteY4" fmla="*/ 0 h 6858000"/>
              <a:gd name="connsiteX0" fmla="*/ 0 w 3537857"/>
              <a:gd name="connsiteY0" fmla="*/ 0 h 6858000"/>
              <a:gd name="connsiteX1" fmla="*/ 3537857 w 3537857"/>
              <a:gd name="connsiteY1" fmla="*/ 0 h 6858000"/>
              <a:gd name="connsiteX2" fmla="*/ 3537857 w 3537857"/>
              <a:gd name="connsiteY2" fmla="*/ 6858000 h 6858000"/>
              <a:gd name="connsiteX3" fmla="*/ 45719 w 3537857"/>
              <a:gd name="connsiteY3" fmla="*/ 6671256 h 6858000"/>
              <a:gd name="connsiteX4" fmla="*/ 0 w 3537857"/>
              <a:gd name="connsiteY4" fmla="*/ 0 h 6858000"/>
              <a:gd name="connsiteX0" fmla="*/ 0 w 3492138"/>
              <a:gd name="connsiteY0" fmla="*/ 276896 h 6858000"/>
              <a:gd name="connsiteX1" fmla="*/ 3492138 w 3492138"/>
              <a:gd name="connsiteY1" fmla="*/ 0 h 6858000"/>
              <a:gd name="connsiteX2" fmla="*/ 3492138 w 3492138"/>
              <a:gd name="connsiteY2" fmla="*/ 6858000 h 6858000"/>
              <a:gd name="connsiteX3" fmla="*/ 0 w 3492138"/>
              <a:gd name="connsiteY3" fmla="*/ 6671256 h 6858000"/>
              <a:gd name="connsiteX4" fmla="*/ 0 w 3492138"/>
              <a:gd name="connsiteY4" fmla="*/ 2768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138" h="6858000">
                <a:moveTo>
                  <a:pt x="0" y="276896"/>
                </a:moveTo>
                <a:lnTo>
                  <a:pt x="3492138" y="0"/>
                </a:lnTo>
                <a:lnTo>
                  <a:pt x="3492138" y="6858000"/>
                </a:lnTo>
                <a:lnTo>
                  <a:pt x="0" y="6671256"/>
                </a:lnTo>
                <a:lnTo>
                  <a:pt x="0" y="276896"/>
                </a:lnTo>
                <a:close/>
              </a:path>
            </a:pathLst>
          </a:custGeom>
          <a:blipFill dpi="0" rotWithShape="1">
            <a:blip r:embed="rId4"/>
            <a:srcRect/>
            <a:tile tx="-1193800" ty="-2209800" sx="60000" sy="6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C400523-3178-35F4-414D-18C3D628AB4C}"/>
              </a:ext>
            </a:extLst>
          </p:cNvPr>
          <p:cNvSpPr txBox="1">
            <a:spLocks/>
          </p:cNvSpPr>
          <p:nvPr/>
        </p:nvSpPr>
        <p:spPr>
          <a:xfrm>
            <a:off x="318648" y="1003716"/>
            <a:ext cx="4693299" cy="47242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L’idea</a:t>
            </a:r>
            <a:r>
              <a:rPr lang="en-US" dirty="0"/>
              <a:t> è </a:t>
            </a:r>
            <a:r>
              <a:rPr lang="en-US" dirty="0" err="1"/>
              <a:t>quella</a:t>
            </a:r>
            <a:r>
              <a:rPr lang="en-US" dirty="0"/>
              <a:t> di </a:t>
            </a:r>
            <a:r>
              <a:rPr lang="en-US" dirty="0" err="1"/>
              <a:t>separare</a:t>
            </a:r>
            <a:r>
              <a:rPr lang="en-US" dirty="0"/>
              <a:t> uno scenario in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sezioni</a:t>
            </a:r>
            <a:r>
              <a:rPr lang="en-US" dirty="0"/>
              <a:t>: </a:t>
            </a:r>
          </a:p>
          <a:p>
            <a:r>
              <a:rPr lang="en-US" b="1" dirty="0"/>
              <a:t>Given</a:t>
            </a:r>
            <a:r>
              <a:rPr lang="en-US" dirty="0"/>
              <a:t>: </a:t>
            </a:r>
            <a:r>
              <a:rPr lang="en-US" dirty="0" err="1"/>
              <a:t>descrive</a:t>
            </a:r>
            <a:r>
              <a:rPr lang="en-US" dirty="0"/>
              <a:t> lo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dell’oggetto</a:t>
            </a:r>
            <a:r>
              <a:rPr lang="en-US" dirty="0"/>
              <a:t> prima </a:t>
            </a:r>
            <a:r>
              <a:rPr lang="en-US" dirty="0" err="1"/>
              <a:t>dell’invio</a:t>
            </a:r>
            <a:r>
              <a:rPr lang="en-US" dirty="0"/>
              <a:t> del </a:t>
            </a:r>
            <a:r>
              <a:rPr lang="en-US" dirty="0" err="1"/>
              <a:t>comando</a:t>
            </a:r>
            <a:r>
              <a:rPr lang="en-US" dirty="0"/>
              <a:t>. </a:t>
            </a:r>
            <a:r>
              <a:rPr lang="en-US" dirty="0" err="1"/>
              <a:t>Prerequisito</a:t>
            </a:r>
            <a:r>
              <a:rPr lang="en-US" dirty="0"/>
              <a:t>.</a:t>
            </a:r>
          </a:p>
          <a:p>
            <a:r>
              <a:rPr lang="en-US" b="1" dirty="0"/>
              <a:t>When</a:t>
            </a:r>
            <a:r>
              <a:rPr lang="en-US" dirty="0"/>
              <a:t>: </a:t>
            </a:r>
            <a:r>
              <a:rPr lang="en-US" dirty="0" err="1"/>
              <a:t>rappresenta</a:t>
            </a:r>
            <a:r>
              <a:rPr lang="en-US" dirty="0"/>
              <a:t> il commando da </a:t>
            </a:r>
            <a:r>
              <a:rPr lang="en-US" dirty="0" err="1"/>
              <a:t>inviare</a:t>
            </a:r>
            <a:r>
              <a:rPr lang="en-US" dirty="0"/>
              <a:t> </a:t>
            </a:r>
            <a:r>
              <a:rPr lang="en-US" dirty="0" err="1"/>
              <a:t>all’aggregato</a:t>
            </a:r>
            <a:r>
              <a:rPr lang="en-US" dirty="0"/>
              <a:t>.</a:t>
            </a:r>
          </a:p>
          <a:p>
            <a:r>
              <a:rPr lang="en-US" b="1" dirty="0"/>
              <a:t>Then/Expect</a:t>
            </a:r>
            <a:r>
              <a:rPr lang="en-US" dirty="0"/>
              <a:t>: </a:t>
            </a:r>
            <a:r>
              <a:rPr lang="en-US" dirty="0" err="1"/>
              <a:t>descrive</a:t>
            </a:r>
            <a:r>
              <a:rPr lang="en-US" dirty="0"/>
              <a:t> le </a:t>
            </a:r>
            <a:r>
              <a:rPr lang="en-US" dirty="0" err="1"/>
              <a:t>modifiche</a:t>
            </a:r>
            <a:r>
              <a:rPr lang="en-US" dirty="0"/>
              <a:t> di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previste</a:t>
            </a:r>
            <a:r>
              <a:rPr lang="en-US" dirty="0"/>
              <a:t> come </a:t>
            </a:r>
            <a:r>
              <a:rPr lang="en-US" dirty="0" err="1"/>
              <a:t>risultato</a:t>
            </a:r>
            <a:r>
              <a:rPr lang="en-US" dirty="0"/>
              <a:t> del </a:t>
            </a:r>
            <a:r>
              <a:rPr lang="en-US" dirty="0" err="1"/>
              <a:t>comando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89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1B55939F-90BD-4426-B95B-A0314720D5D9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5">
            <a:extLst>
              <a:ext uri="{FF2B5EF4-FFF2-40B4-BE49-F238E27FC236}">
                <a16:creationId xmlns:a16="http://schemas.microsoft.com/office/drawing/2014/main" id="{10895503-2B40-4193-9F33-1BC8F15D4A96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diritto 19">
            <a:extLst>
              <a:ext uri="{FF2B5EF4-FFF2-40B4-BE49-F238E27FC236}">
                <a16:creationId xmlns:a16="http://schemas.microsoft.com/office/drawing/2014/main" id="{46A93B12-5E29-4357-84C4-A6FF3D672566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2F00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9">
            <a:extLst>
              <a:ext uri="{FF2B5EF4-FFF2-40B4-BE49-F238E27FC236}">
                <a16:creationId xmlns:a16="http://schemas.microsoft.com/office/drawing/2014/main" id="{BF9E1591-C051-419E-EA8F-ECDE703B59D3}"/>
              </a:ext>
            </a:extLst>
          </p:cNvPr>
          <p:cNvCxnSpPr/>
          <p:nvPr/>
        </p:nvCxnSpPr>
        <p:spPr>
          <a:xfrm flipH="1">
            <a:off x="0" y="743189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20F4336-71FE-C101-38CE-85A865777CFB}"/>
              </a:ext>
            </a:extLst>
          </p:cNvPr>
          <p:cNvSpPr txBox="1"/>
          <p:nvPr/>
        </p:nvSpPr>
        <p:spPr>
          <a:xfrm>
            <a:off x="10333608" y="208384"/>
            <a:ext cx="2112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Our Sponsors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0DB901-8DA4-551B-C423-7369EF37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27" y="1257134"/>
            <a:ext cx="2515340" cy="647463"/>
          </a:xfrm>
          <a:prstGeom prst="rect">
            <a:avLst/>
          </a:prstGeom>
        </p:spPr>
      </p:pic>
      <p:pic>
        <p:nvPicPr>
          <p:cNvPr id="1026" name="Picture 2" descr="SETTE &amp; TRE">
            <a:extLst>
              <a:ext uri="{FF2B5EF4-FFF2-40B4-BE49-F238E27FC236}">
                <a16:creationId xmlns:a16="http://schemas.microsoft.com/office/drawing/2014/main" id="{87B504D5-A26A-81A3-9A4B-0406C63E9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95" y="2199878"/>
            <a:ext cx="2787604" cy="122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23">
            <a:extLst>
              <a:ext uri="{FF2B5EF4-FFF2-40B4-BE49-F238E27FC236}">
                <a16:creationId xmlns:a16="http://schemas.microsoft.com/office/drawing/2014/main" id="{D005E538-6EF8-99CE-C20E-60CFFB16E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177DA31-D734-28D4-D8CA-3648A0EE7E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sp>
        <p:nvSpPr>
          <p:cNvPr id="4" name="Rettangolo 5">
            <a:extLst>
              <a:ext uri="{FF2B5EF4-FFF2-40B4-BE49-F238E27FC236}">
                <a16:creationId xmlns:a16="http://schemas.microsoft.com/office/drawing/2014/main" id="{50AF4C9D-E84E-5CFA-1998-749B38A87E43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3A7261DE-5237-303F-79FB-E34D0A2CC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72" y="4477336"/>
            <a:ext cx="2170770" cy="535084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24B9521-F959-CAA8-204B-FE78FED849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37" y="2582334"/>
            <a:ext cx="2289430" cy="7971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17EFE73-C150-2C3B-8781-D0D1952ED4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86195" y="4451400"/>
            <a:ext cx="2823099" cy="586955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78947FA-A73A-65EF-07CA-AF008CD9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23" y="2450818"/>
            <a:ext cx="2823099" cy="97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596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8D8E20-7955-42F7-5F6B-0AF68014B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ED2D9DD8-7F63-1AF8-F774-123A32DFD120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3593405-6E85-0AB3-2318-755CE770918A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F03D464-11E8-FE8D-1511-4DC337302EA6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7BFE9EFF-2B65-120B-1F9E-979474599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21D04B-8A68-5C25-245B-B79687652F6D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42759CB3-0A55-C9A9-6349-B9547217A854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FA5B0A96-982A-F9B1-1F3D-F8D6C83E5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04B567-7BDE-BD17-3640-136042181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5" name="Immagine 4" descr="Image that swos a junior dev who asks to a senior &quot;Show me the code!&quot;">
            <a:extLst>
              <a:ext uri="{FF2B5EF4-FFF2-40B4-BE49-F238E27FC236}">
                <a16:creationId xmlns:a16="http://schemas.microsoft.com/office/drawing/2014/main" id="{1D8142A8-AE05-F3AC-A69B-B2C28A695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269" y="993694"/>
            <a:ext cx="4870611" cy="48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56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9E0EFB-4C6F-279E-FB6D-5996005E9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7D73A49-74BE-7211-7AF1-2642C2D13497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B72DD456-C542-A068-913A-3F0D16F7F84F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E55D2DB-10B3-A819-F9DD-0A296216886C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3E0559DD-8447-96F5-F728-442356C8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E95F2A-C413-E2B6-7D25-79C137438DFF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4B3EA0F2-60EE-2C4B-B9F3-1E38193961B5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4A44907A-39E1-80AA-07B8-6E96D93FF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A7A1D93-830B-1D93-1791-76FEC94A5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7AAB92D-694B-7AB7-671F-AF87AED7A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869" y="2383040"/>
            <a:ext cx="3215919" cy="214902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BC8B896-6D27-687C-5F20-4E68F07B1E79}"/>
              </a:ext>
            </a:extLst>
          </p:cNvPr>
          <p:cNvSpPr txBox="1"/>
          <p:nvPr/>
        </p:nvSpPr>
        <p:spPr>
          <a:xfrm>
            <a:off x="7283122" y="1569321"/>
            <a:ext cx="32435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Una nuova versione di un evento deve essere convertibile dalla vecchia versione dell’evento stesso.</a:t>
            </a:r>
          </a:p>
          <a:p>
            <a:r>
              <a:rPr lang="it-IT" sz="2400" dirty="0"/>
              <a:t>In caso contrario, non si tratta di una nuova versione dell’evento, ma di un nuovo evento!</a:t>
            </a:r>
          </a:p>
        </p:txBody>
      </p:sp>
    </p:spTree>
    <p:extLst>
      <p:ext uri="{BB962C8B-B14F-4D97-AF65-F5344CB8AC3E}">
        <p14:creationId xmlns:p14="http://schemas.microsoft.com/office/powerpoint/2010/main" val="4147312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E9673-A0D8-B5E7-64EE-8591D3A03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14CC6A27-0B5E-43D2-AF0D-3D5BD2292BA8}"/>
              </a:ext>
            </a:extLst>
          </p:cNvPr>
          <p:cNvSpPr/>
          <p:nvPr/>
        </p:nvSpPr>
        <p:spPr>
          <a:xfrm>
            <a:off x="221380" y="626619"/>
            <a:ext cx="5497934" cy="5127200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682B7B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Immagine 23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C8B7FB4E-52BA-FCDB-7F2F-AF165C0D6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7" y="682691"/>
            <a:ext cx="4808659" cy="4808659"/>
          </a:xfrm>
          <a:prstGeom prst="rect">
            <a:avLst/>
          </a:prstGeom>
          <a:ln>
            <a:noFill/>
          </a:ln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A684453-2628-D2E3-157B-B3DB1B549D86}"/>
              </a:ext>
            </a:extLst>
          </p:cNvPr>
          <p:cNvSpPr txBox="1"/>
          <p:nvPr/>
        </p:nvSpPr>
        <p:spPr>
          <a:xfrm>
            <a:off x="7035395" y="2751483"/>
            <a:ext cx="43717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i="1" dirty="0" err="1">
                <a:solidFill>
                  <a:srgbClr val="682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it-IT" sz="6000" b="1" i="1" dirty="0">
                <a:solidFill>
                  <a:srgbClr val="682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it-IT" sz="6000" b="1" i="1" dirty="0">
                <a:solidFill>
                  <a:srgbClr val="682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it-IT" sz="6000" b="1" i="1" dirty="0" err="1">
                <a:solidFill>
                  <a:srgbClr val="682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it-IT" sz="6000" b="1" i="1" dirty="0">
              <a:solidFill>
                <a:srgbClr val="682B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7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AFAC5-EDE6-4008-9AE0-C50BC768C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C5EAA56C-9242-95F4-D598-0D865C673651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86222109-1F28-24E4-C1B3-0D4BDEE8132C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DDD9F7F0-A396-A3FF-889A-018107BC3F73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4F290ACC-CE3D-A589-734B-393879746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EBF68C-248D-876D-C7CD-36762C5542BB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A34AE07A-B26C-8EEB-EBDB-1229FC5AF994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4A2E041E-D2ED-F552-8761-E1820BA60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870BC9A-FBFB-9E2A-5BCC-96EC8123A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7" name="Immagine 6" descr="Immagine che contiene Viso umano, sorriso, vestiti, persona&#10;&#10;Descrizione generata automaticamente">
            <a:extLst>
              <a:ext uri="{FF2B5EF4-FFF2-40B4-BE49-F238E27FC236}">
                <a16:creationId xmlns:a16="http://schemas.microsoft.com/office/drawing/2014/main" id="{C7A57C11-53D0-6954-A19E-F3D192108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6" y="1473814"/>
            <a:ext cx="2679948" cy="26799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magine 7" descr="Immagine che contiene testo, Carattere, Elementi grafici, bianco&#10;&#10;Descrizione generata automaticamente">
            <a:extLst>
              <a:ext uri="{FF2B5EF4-FFF2-40B4-BE49-F238E27FC236}">
                <a16:creationId xmlns:a16="http://schemas.microsoft.com/office/drawing/2014/main" id="{A92DF128-2A36-DB65-909B-9145F2A17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73259"/>
            <a:ext cx="2298413" cy="93968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063A1EF-511F-C19C-8140-46422A4EFA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744" y="2484982"/>
            <a:ext cx="692544" cy="50911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6DBD89-F87C-E8C3-C1E8-22E42F410FEB}"/>
              </a:ext>
            </a:extLst>
          </p:cNvPr>
          <p:cNvSpPr txBox="1"/>
          <p:nvPr/>
        </p:nvSpPr>
        <p:spPr>
          <a:xfrm>
            <a:off x="5798705" y="2484982"/>
            <a:ext cx="5186711" cy="5724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2000" dirty="0">
                <a:hlinkClick r:id="rId7"/>
              </a:rPr>
              <a:t>alberto.acerbis@intre.it</a:t>
            </a:r>
            <a:endParaRPr lang="it-IT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4D9149C-8298-3B47-30FE-1EC1C37885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972" y="3306826"/>
            <a:ext cx="476088" cy="46121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3AD9DC2-2C01-413B-E9A9-F7CBCD3E7999}"/>
              </a:ext>
            </a:extLst>
          </p:cNvPr>
          <p:cNvSpPr txBox="1"/>
          <p:nvPr/>
        </p:nvSpPr>
        <p:spPr>
          <a:xfrm>
            <a:off x="5833209" y="3398704"/>
            <a:ext cx="462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9"/>
              </a:rPr>
              <a:t>https://github.com/Ace68/DDD-With-DotNET</a:t>
            </a:r>
            <a:endParaRPr lang="it-IT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BE087FD-05DD-0ABC-B7F9-DC33B87A62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6972" y="4092945"/>
            <a:ext cx="476088" cy="490966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3089298-0769-3D25-447F-125C6C952C4E}"/>
              </a:ext>
            </a:extLst>
          </p:cNvPr>
          <p:cNvSpPr txBox="1"/>
          <p:nvPr/>
        </p:nvSpPr>
        <p:spPr>
          <a:xfrm>
            <a:off x="5833209" y="4153762"/>
            <a:ext cx="453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11"/>
              </a:rPr>
              <a:t>Alberto Acerbis | LinkedIn</a:t>
            </a:r>
            <a:endParaRPr lang="it-IT" dirty="0"/>
          </a:p>
        </p:txBody>
      </p:sp>
      <p:sp>
        <p:nvSpPr>
          <p:cNvPr id="21" name="Sottotitolo 2">
            <a:extLst>
              <a:ext uri="{FF2B5EF4-FFF2-40B4-BE49-F238E27FC236}">
                <a16:creationId xmlns:a16="http://schemas.microsoft.com/office/drawing/2014/main" id="{874CE523-D233-1C0B-CE92-CC828C2D46AE}"/>
              </a:ext>
            </a:extLst>
          </p:cNvPr>
          <p:cNvSpPr txBox="1">
            <a:spLocks/>
          </p:cNvSpPr>
          <p:nvPr/>
        </p:nvSpPr>
        <p:spPr>
          <a:xfrm>
            <a:off x="1002514" y="4418710"/>
            <a:ext cx="4615429" cy="1430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67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it-IT" b="1" dirty="0">
                <a:latin typeface="Calibri" panose="020F0502020204030204"/>
              </a:rPr>
              <a:t>Alberto Acerbis</a:t>
            </a:r>
          </a:p>
          <a:p>
            <a:pPr marL="0" indent="0" defTabSz="914367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it-IT" sz="2400" b="1" i="1" dirty="0" err="1">
                <a:latin typeface="Calibri" panose="020F0502020204030204"/>
              </a:rPr>
              <a:t>Keystrokes</a:t>
            </a:r>
            <a:r>
              <a:rPr lang="it-IT" sz="2400" b="1" i="1" dirty="0">
                <a:latin typeface="Calibri" panose="020F0502020204030204"/>
              </a:rPr>
              <a:t> @Intré </a:t>
            </a:r>
            <a:r>
              <a:rPr lang="it-IT" sz="2400" b="1" i="1" dirty="0" err="1">
                <a:latin typeface="Calibri" panose="020F0502020204030204"/>
              </a:rPr>
              <a:t>S.r.L.</a:t>
            </a:r>
            <a:br>
              <a:rPr lang="it-IT" sz="2400" i="1" dirty="0">
                <a:latin typeface="Calibri" panose="020F0502020204030204"/>
              </a:rPr>
            </a:br>
            <a:r>
              <a:rPr lang="it-IT" sz="2400" i="1" dirty="0">
                <a:latin typeface="Calibri" panose="020F0502020204030204"/>
              </a:rPr>
              <a:t>Microsoft MVP .NET Technologies</a:t>
            </a:r>
            <a:endParaRPr lang="it-IT" sz="2400" dirty="0">
              <a:latin typeface="Calibri" panose="020F0502020204030204"/>
            </a:endParaRPr>
          </a:p>
        </p:txBody>
      </p:sp>
      <p:pic>
        <p:nvPicPr>
          <p:cNvPr id="22" name="Immagine 21">
            <a:hlinkClick r:id="rId12"/>
            <a:extLst>
              <a:ext uri="{FF2B5EF4-FFF2-40B4-BE49-F238E27FC236}">
                <a16:creationId xmlns:a16="http://schemas.microsoft.com/office/drawing/2014/main" id="{9B7A2EC9-F65C-4602-B073-F60B90ACB2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51111" y="5505235"/>
            <a:ext cx="1425063" cy="43437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ED7CAAA1-A274-F78D-625D-FF73801A094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96866" y="4956090"/>
            <a:ext cx="1280271" cy="434378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A64DB7C-051D-3C03-4E9D-FC5F103287F0}"/>
              </a:ext>
            </a:extLst>
          </p:cNvPr>
          <p:cNvSpPr txBox="1"/>
          <p:nvPr/>
        </p:nvSpPr>
        <p:spPr>
          <a:xfrm>
            <a:off x="6578734" y="1072509"/>
            <a:ext cx="204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299540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12CB8E-315E-342E-B4CB-769083181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2EBDFB1-11CC-CC1D-549F-B7C3F820DEA3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D8E05F9B-BBB7-5879-61C5-D6FB7A273536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74549E0-5489-E02F-2737-BD7365072571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8A896C44-35B8-EA8C-C926-EC78EA0C6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A25589-BB09-AB30-969C-D7C4E19D5121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C3C91886-03B3-FB62-4D0E-8C284BF7ED1D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863F5D63-1EEB-EE5B-59F4-9F5DA9462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73DFD1E-45CE-C89A-7A59-410FFE79D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1EA4952-BF4A-E6CA-5AFC-F08A1E12C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181" y="2125832"/>
            <a:ext cx="3048264" cy="168416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6A86B5A-E44B-850D-61A4-35524105FFAF}"/>
              </a:ext>
            </a:extLst>
          </p:cNvPr>
          <p:cNvSpPr txBox="1"/>
          <p:nvPr/>
        </p:nvSpPr>
        <p:spPr>
          <a:xfrm>
            <a:off x="1242204" y="3880021"/>
            <a:ext cx="295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CRUD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57E4AF-0EB0-C59B-53C3-CF650BE1434C}"/>
              </a:ext>
            </a:extLst>
          </p:cNvPr>
          <p:cNvSpPr txBox="1"/>
          <p:nvPr/>
        </p:nvSpPr>
        <p:spPr>
          <a:xfrm>
            <a:off x="5374258" y="1493092"/>
            <a:ext cx="55467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Semplicità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Modello chiaro per la gestione dei dati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Standard per le operazioni sui dati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Modularità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Ogni operazione è ben definita e separata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Compatibilità con 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Facilita lo sviluppo di API REST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POST -&gt; Create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GET -&gt; Read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PUT/PATCH -&gt;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DELETE -&gt; Delete</a:t>
            </a:r>
          </a:p>
          <a:p>
            <a:pPr lvl="1"/>
            <a:endParaRPr lang="it-IT" b="1" dirty="0"/>
          </a:p>
          <a:p>
            <a:pPr lvl="1"/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9248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93EA36-D6E5-A81E-9E04-471A5588B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882EF12-C194-AB37-C3F8-B32ACB230C36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0B893DC-96DF-9630-99D7-5980FAE66550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AF2A233-BA0A-03D7-45B6-425E49B728AD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9B5CD596-5E7C-1044-22FA-D659C1DE3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147626-9C16-22B3-06A5-AB3C3CB0E833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3A5B5472-DC6F-E189-ADF9-C2903A51BB51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A1178ACD-542F-8815-6383-EC0EA6F00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22AB98-40E8-1DB9-28ED-365D3EEDC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A55D55F-CCA2-9266-46CE-CED2A9642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187" y="2274270"/>
            <a:ext cx="3048264" cy="168416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F8A1019-A4A3-287E-4521-F47B83145D89}"/>
              </a:ext>
            </a:extLst>
          </p:cNvPr>
          <p:cNvSpPr txBox="1"/>
          <p:nvPr/>
        </p:nvSpPr>
        <p:spPr>
          <a:xfrm>
            <a:off x="1310210" y="4028459"/>
            <a:ext cx="295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CRUD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6EC90F-4756-B606-8009-2B83F3AEC44D}"/>
              </a:ext>
            </a:extLst>
          </p:cNvPr>
          <p:cNvSpPr txBox="1"/>
          <p:nvPr/>
        </p:nvSpPr>
        <p:spPr>
          <a:xfrm>
            <a:off x="5030563" y="1925603"/>
            <a:ext cx="6257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Non è adatto per operazioni complesse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Aggregati e transazioni multi-step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Poco adatto per workflow avanzati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Scalabilità limitata nei sistemi distribuiti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Poco adatto a sistemi event-</a:t>
            </a:r>
            <a:r>
              <a:rPr lang="it-IT" dirty="0" err="1"/>
              <a:t>driven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Gestione degli stati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Non tiene traccia dello stato di un aggregato nel tempo</a:t>
            </a:r>
          </a:p>
          <a:p>
            <a:pPr lvl="1"/>
            <a:endParaRPr lang="it-IT" b="1" dirty="0"/>
          </a:p>
          <a:p>
            <a:pPr lvl="1"/>
            <a:endParaRPr lang="it-IT" b="1" dirty="0"/>
          </a:p>
        </p:txBody>
      </p:sp>
      <p:sp>
        <p:nvSpPr>
          <p:cNvPr id="12" name="Segno di moltiplicazione 11">
            <a:extLst>
              <a:ext uri="{FF2B5EF4-FFF2-40B4-BE49-F238E27FC236}">
                <a16:creationId xmlns:a16="http://schemas.microsoft.com/office/drawing/2014/main" id="{BDF6E778-E57F-259B-9F14-EDC14C579046}"/>
              </a:ext>
            </a:extLst>
          </p:cNvPr>
          <p:cNvSpPr/>
          <p:nvPr/>
        </p:nvSpPr>
        <p:spPr>
          <a:xfrm>
            <a:off x="970904" y="1269693"/>
            <a:ext cx="3536830" cy="3693319"/>
          </a:xfrm>
          <a:prstGeom prst="mathMultiply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6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221380" y="626619"/>
            <a:ext cx="5497934" cy="5127200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682B7B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Immagine 23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CD010BEB-9165-4DD3-84DF-F41691058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7" y="682691"/>
            <a:ext cx="4808659" cy="4808659"/>
          </a:xfrm>
          <a:prstGeom prst="rect">
            <a:avLst/>
          </a:prstGeom>
          <a:ln>
            <a:noFill/>
          </a:ln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72F3CD0-E522-4ACA-99D1-972CFF3B1C9F}"/>
              </a:ext>
            </a:extLst>
          </p:cNvPr>
          <p:cNvSpPr txBox="1"/>
          <p:nvPr/>
        </p:nvSpPr>
        <p:spPr>
          <a:xfrm>
            <a:off x="6321097" y="2751483"/>
            <a:ext cx="58003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i="1" dirty="0">
                <a:solidFill>
                  <a:srgbClr val="682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Alternativa</a:t>
            </a:r>
          </a:p>
          <a:p>
            <a:pPr algn="ctr"/>
            <a:r>
              <a:rPr lang="it-IT" sz="6000" b="1" i="1" dirty="0">
                <a:solidFill>
                  <a:srgbClr val="682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Abbiamo?</a:t>
            </a:r>
          </a:p>
        </p:txBody>
      </p:sp>
    </p:spTree>
    <p:extLst>
      <p:ext uri="{BB962C8B-B14F-4D97-AF65-F5344CB8AC3E}">
        <p14:creationId xmlns:p14="http://schemas.microsoft.com/office/powerpoint/2010/main" val="2645550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861907-2275-B58C-D5EB-5D52EB39E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DD3EBF68-C2C4-40CD-280B-74B8A6C65375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23F9E364-3D5D-C7D2-9F2E-A64DB4F92471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1556E28-F121-3130-A8D8-3679C2A97809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6C4D55ED-38FE-E0D1-9706-0E94FC57F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A3D838-B3AF-9C32-CA81-D660F0B3B83F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43AC1FAE-7CCD-A7A2-7225-CF7A1F24D9D4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4640D6D8-7682-0C47-7C20-2D92913DA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1DD602-8A11-A94E-974B-F74EC8DE2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C7260FD-A1F4-1C61-0E92-89937CD78224}"/>
              </a:ext>
            </a:extLst>
          </p:cNvPr>
          <p:cNvSpPr txBox="1"/>
          <p:nvPr/>
        </p:nvSpPr>
        <p:spPr>
          <a:xfrm>
            <a:off x="6791866" y="2507250"/>
            <a:ext cx="5400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CQS (</a:t>
            </a:r>
            <a:r>
              <a:rPr lang="it-IT" b="1" dirty="0" err="1"/>
              <a:t>Command</a:t>
            </a:r>
            <a:r>
              <a:rPr lang="it-IT" b="1" dirty="0"/>
              <a:t>-Query </a:t>
            </a:r>
            <a:r>
              <a:rPr lang="it-IT" b="1" dirty="0" err="1"/>
              <a:t>Separation</a:t>
            </a:r>
            <a:r>
              <a:rPr lang="it-IT" b="1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Bertrand Meyer.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O leggo, o modifico. Mai entrambe le cose!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Un solo modello.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146639-16E2-8615-90A3-40371E1FF427}"/>
              </a:ext>
            </a:extLst>
          </p:cNvPr>
          <p:cNvSpPr txBox="1"/>
          <p:nvPr/>
        </p:nvSpPr>
        <p:spPr>
          <a:xfrm>
            <a:off x="9707593" y="5694158"/>
            <a:ext cx="24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4"/>
              </a:rPr>
              <a:t>Kurrent</a:t>
            </a:r>
            <a:r>
              <a:rPr lang="it-IT" dirty="0">
                <a:hlinkClick r:id="rId4"/>
              </a:rPr>
              <a:t> </a:t>
            </a:r>
            <a:r>
              <a:rPr lang="it-IT" dirty="0" err="1">
                <a:hlinkClick r:id="rId4"/>
              </a:rPr>
              <a:t>documentation</a:t>
            </a: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3E2277-7832-2928-1936-028DC4F4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56" y="1468895"/>
            <a:ext cx="5810081" cy="41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A1547-E387-0FF5-A286-C09BFC1DC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CDA26CE-6BC8-F3A3-ECE8-91EBE2FE8C6B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DA68631E-2E77-473A-B4F9-56E6855FE4B5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E7442A6-C1DC-CC89-EDE7-B21C09AA8C21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9754C889-9BAD-76C1-C817-385E52E06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41718F-3B3A-7D46-6BFF-E97B67651F2E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B99EE98E-4396-E3CE-4DBA-DE8248A801B0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355A3A39-71AC-1F78-5A7F-288C24697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6876C37-B9DA-0E77-F949-44BA8E146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78620A5-440A-0A76-3A64-7C6C82EBA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91" y="988665"/>
            <a:ext cx="4587638" cy="458763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0695D2F-7737-25B8-2EAB-E86679CCE3AB}"/>
              </a:ext>
            </a:extLst>
          </p:cNvPr>
          <p:cNvSpPr txBox="1"/>
          <p:nvPr/>
        </p:nvSpPr>
        <p:spPr>
          <a:xfrm>
            <a:off x="6096000" y="1637383"/>
            <a:ext cx="54001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CQS (</a:t>
            </a:r>
            <a:r>
              <a:rPr lang="it-IT" b="1" dirty="0" err="1"/>
              <a:t>Command</a:t>
            </a:r>
            <a:r>
              <a:rPr lang="it-IT" b="1" dirty="0"/>
              <a:t>-Query </a:t>
            </a:r>
            <a:r>
              <a:rPr lang="it-IT" b="1" dirty="0" err="1"/>
              <a:t>Separation</a:t>
            </a:r>
            <a:r>
              <a:rPr lang="it-IT" b="1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Bertrand Meyer.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O leggo, o modifico. Mai entrambe le cose!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Un solo modello.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CQRS (</a:t>
            </a:r>
            <a:r>
              <a:rPr lang="it-IT" b="1" dirty="0" err="1"/>
              <a:t>Command</a:t>
            </a:r>
            <a:r>
              <a:rPr lang="it-IT" b="1" dirty="0"/>
              <a:t>-Query </a:t>
            </a:r>
            <a:r>
              <a:rPr lang="it-IT" b="1" dirty="0" err="1"/>
              <a:t>Responsibility</a:t>
            </a:r>
            <a:r>
              <a:rPr lang="it-IT" b="1" dirty="0"/>
              <a:t> </a:t>
            </a:r>
            <a:r>
              <a:rPr lang="it-IT" b="1" dirty="0" err="1"/>
              <a:t>Segregation</a:t>
            </a:r>
            <a:r>
              <a:rPr lang="it-IT" b="1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Greg Young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Mantiene le definizioni di </a:t>
            </a:r>
            <a:r>
              <a:rPr lang="it-IT" dirty="0" err="1"/>
              <a:t>Command</a:t>
            </a:r>
            <a:r>
              <a:rPr lang="it-IT" dirty="0"/>
              <a:t> e Query di Bertrand Meyer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Due modelli diversi per la scrittura e per la lettura.</a:t>
            </a:r>
          </a:p>
          <a:p>
            <a:pPr lvl="1"/>
            <a:endParaRPr lang="it-IT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0E12802-5C9C-2CAF-9D61-2BED7AB06452}"/>
              </a:ext>
            </a:extLst>
          </p:cNvPr>
          <p:cNvSpPr txBox="1"/>
          <p:nvPr/>
        </p:nvSpPr>
        <p:spPr>
          <a:xfrm>
            <a:off x="9707593" y="5694158"/>
            <a:ext cx="24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5"/>
              </a:rPr>
              <a:t>Kurrent</a:t>
            </a:r>
            <a:r>
              <a:rPr lang="it-IT" dirty="0">
                <a:hlinkClick r:id="rId5"/>
              </a:rPr>
              <a:t> </a:t>
            </a:r>
            <a:r>
              <a:rPr lang="it-IT" dirty="0" err="1">
                <a:hlinkClick r:id="rId5"/>
              </a:rPr>
              <a:t>documentation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27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AAB5D-CAEF-214E-67B8-D963ADBA39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4B0CF21-49FC-9B68-705C-22C2B36BB946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32E3B976-F468-34EB-7430-AC4D32BB236F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9D629A2-1A7B-6A9C-61B2-DD72F45C7544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E4FAF718-830D-BA89-A8FC-F3BA3B46D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58FC04-6676-E727-69F0-65C4CAB06950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A9456E48-E9B8-264B-5AB9-64F487F1DB40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42FF0C0D-36A7-D759-2977-89B1284AF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F8261B-1B91-D305-47B9-9A36CFCF2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36BC049-7784-5266-01E7-EF65EF537F6E}"/>
              </a:ext>
            </a:extLst>
          </p:cNvPr>
          <p:cNvSpPr txBox="1"/>
          <p:nvPr/>
        </p:nvSpPr>
        <p:spPr>
          <a:xfrm>
            <a:off x="9707593" y="5651133"/>
            <a:ext cx="24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4"/>
              </a:rPr>
              <a:t>Kurrent</a:t>
            </a:r>
            <a:r>
              <a:rPr lang="it-IT" dirty="0">
                <a:hlinkClick r:id="rId4"/>
              </a:rPr>
              <a:t> </a:t>
            </a:r>
            <a:r>
              <a:rPr lang="it-IT" dirty="0" err="1">
                <a:hlinkClick r:id="rId4"/>
              </a:rPr>
              <a:t>documentation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CA0991B-AF26-EA09-B0B5-5A425446F86A}"/>
              </a:ext>
            </a:extLst>
          </p:cNvPr>
          <p:cNvSpPr txBox="1"/>
          <p:nvPr/>
        </p:nvSpPr>
        <p:spPr>
          <a:xfrm>
            <a:off x="6579595" y="2400318"/>
            <a:ext cx="54001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Aggregate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E’ un pattern del DDD.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Un gruppo di oggetti che vengono trattati come un’unica unità.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Ogni Aggregate ha un </a:t>
            </a:r>
            <a:r>
              <a:rPr lang="it-IT" i="1" dirty="0"/>
              <a:t>Aggregate Root</a:t>
            </a:r>
            <a:r>
              <a:rPr lang="it-IT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Nessuna transazione deve uscire dal confine dell’aggregato!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BDFE076-D649-7DD0-841E-ABCA46A2E993}"/>
              </a:ext>
            </a:extLst>
          </p:cNvPr>
          <p:cNvSpPr/>
          <p:nvPr/>
        </p:nvSpPr>
        <p:spPr>
          <a:xfrm>
            <a:off x="370936" y="1155940"/>
            <a:ext cx="5486400" cy="467526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83016512-2351-36D5-C6DD-FAC1B7494D38}"/>
              </a:ext>
            </a:extLst>
          </p:cNvPr>
          <p:cNvSpPr/>
          <p:nvPr/>
        </p:nvSpPr>
        <p:spPr>
          <a:xfrm>
            <a:off x="2091905" y="1413128"/>
            <a:ext cx="2044461" cy="596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SalesOrder</a:t>
            </a:r>
            <a:endParaRPr lang="it-IT" dirty="0"/>
          </a:p>
          <a:p>
            <a:pPr algn="ctr"/>
            <a:r>
              <a:rPr lang="it-IT" dirty="0"/>
              <a:t>(Aggregate Root)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CBE6D824-8D7E-7DD4-1095-12FCC24C89A7}"/>
              </a:ext>
            </a:extLst>
          </p:cNvPr>
          <p:cNvSpPr/>
          <p:nvPr/>
        </p:nvSpPr>
        <p:spPr>
          <a:xfrm>
            <a:off x="941715" y="3268084"/>
            <a:ext cx="2044461" cy="596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SalesOrderRow</a:t>
            </a:r>
            <a:endParaRPr lang="it-IT" dirty="0"/>
          </a:p>
          <a:p>
            <a:pPr algn="ctr"/>
            <a:r>
              <a:rPr lang="it-IT" dirty="0"/>
              <a:t>(</a:t>
            </a:r>
            <a:r>
              <a:rPr lang="it-IT" dirty="0" err="1"/>
              <a:t>Entity</a:t>
            </a:r>
            <a:r>
              <a:rPr lang="it-IT" dirty="0"/>
              <a:t>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D073358E-1885-551A-1F35-E3259610B2C8}"/>
              </a:ext>
            </a:extLst>
          </p:cNvPr>
          <p:cNvSpPr/>
          <p:nvPr/>
        </p:nvSpPr>
        <p:spPr>
          <a:xfrm>
            <a:off x="941716" y="2340606"/>
            <a:ext cx="2044461" cy="596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Customer</a:t>
            </a:r>
          </a:p>
          <a:p>
            <a:pPr algn="ctr"/>
            <a:r>
              <a:rPr lang="it-IT" dirty="0"/>
              <a:t>(</a:t>
            </a:r>
            <a:r>
              <a:rPr lang="it-IT" dirty="0" err="1"/>
              <a:t>Entity</a:t>
            </a:r>
            <a:r>
              <a:rPr lang="it-IT" dirty="0"/>
              <a:t>)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18785F5-5881-B0B0-C35C-F0B5E822B116}"/>
              </a:ext>
            </a:extLst>
          </p:cNvPr>
          <p:cNvSpPr/>
          <p:nvPr/>
        </p:nvSpPr>
        <p:spPr>
          <a:xfrm>
            <a:off x="941715" y="3988674"/>
            <a:ext cx="2044461" cy="596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Item</a:t>
            </a:r>
          </a:p>
          <a:p>
            <a:pPr algn="ctr"/>
            <a:r>
              <a:rPr lang="it-IT" dirty="0"/>
              <a:t>(</a:t>
            </a:r>
            <a:r>
              <a:rPr lang="it-IT" dirty="0" err="1"/>
              <a:t>Entity</a:t>
            </a:r>
            <a:r>
              <a:rPr lang="it-IT" dirty="0"/>
              <a:t>)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67C84541-28BC-12C4-78CE-92703E2EE853}"/>
              </a:ext>
            </a:extLst>
          </p:cNvPr>
          <p:cNvSpPr/>
          <p:nvPr/>
        </p:nvSpPr>
        <p:spPr>
          <a:xfrm>
            <a:off x="3399526" y="2340606"/>
            <a:ext cx="2044461" cy="596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DeliveryAddress</a:t>
            </a:r>
            <a:endParaRPr lang="it-IT" dirty="0"/>
          </a:p>
          <a:p>
            <a:pPr algn="ctr"/>
            <a:r>
              <a:rPr lang="it-IT" dirty="0"/>
              <a:t>(Value Object)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8017568E-1FF0-B8E0-2DC0-FEE93F798D94}"/>
              </a:ext>
            </a:extLst>
          </p:cNvPr>
          <p:cNvSpPr/>
          <p:nvPr/>
        </p:nvSpPr>
        <p:spPr>
          <a:xfrm>
            <a:off x="3399525" y="3988674"/>
            <a:ext cx="2044461" cy="596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Quantity</a:t>
            </a:r>
            <a:endParaRPr lang="it-IT" dirty="0"/>
          </a:p>
          <a:p>
            <a:pPr algn="ctr"/>
            <a:r>
              <a:rPr lang="it-IT" dirty="0"/>
              <a:t>(Value Object)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6DB7924-59E9-00BC-1333-616773D9C64C}"/>
              </a:ext>
            </a:extLst>
          </p:cNvPr>
          <p:cNvSpPr/>
          <p:nvPr/>
        </p:nvSpPr>
        <p:spPr>
          <a:xfrm>
            <a:off x="3404555" y="4687133"/>
            <a:ext cx="2044461" cy="596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Price</a:t>
            </a:r>
          </a:p>
          <a:p>
            <a:pPr algn="ctr"/>
            <a:r>
              <a:rPr lang="it-IT" dirty="0"/>
              <a:t>(Value Object)</a:t>
            </a:r>
          </a:p>
        </p:txBody>
      </p:sp>
    </p:spTree>
    <p:extLst>
      <p:ext uri="{BB962C8B-B14F-4D97-AF65-F5344CB8AC3E}">
        <p14:creationId xmlns:p14="http://schemas.microsoft.com/office/powerpoint/2010/main" val="401450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584013-33F6-79FD-2617-A7BB89E18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2396EA72-3436-EBA2-0177-D3ABCD71E772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682B7B"/>
          </a:solidFill>
          <a:ln>
            <a:solidFill>
              <a:srgbClr val="682B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50C77CD6-52E3-4628-69B4-C6610D672B30}"/>
              </a:ext>
            </a:extLst>
          </p:cNvPr>
          <p:cNvCxnSpPr>
            <a:cxnSpLocks/>
          </p:cNvCxnSpPr>
          <p:nvPr/>
        </p:nvCxnSpPr>
        <p:spPr>
          <a:xfrm flipH="1">
            <a:off x="-1214434" y="742950"/>
            <a:ext cx="1923025" cy="89"/>
          </a:xfrm>
          <a:prstGeom prst="line">
            <a:avLst/>
          </a:prstGeom>
          <a:ln w="825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3458162-19FD-7CDC-FB0E-153E1BED9127}"/>
              </a:ext>
            </a:extLst>
          </p:cNvPr>
          <p:cNvCxnSpPr/>
          <p:nvPr/>
        </p:nvCxnSpPr>
        <p:spPr>
          <a:xfrm flipH="1">
            <a:off x="0" y="733762"/>
            <a:ext cx="12192000" cy="0"/>
          </a:xfrm>
          <a:prstGeom prst="line">
            <a:avLst/>
          </a:prstGeom>
          <a:ln w="82550">
            <a:solidFill>
              <a:srgbClr val="682B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1F2DBD45-64EE-7F30-4AA2-49B5F137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9F10AD-64E5-1BA1-3D01-4C304A2E70CF}"/>
              </a:ext>
            </a:extLst>
          </p:cNvPr>
          <p:cNvSpPr txBox="1"/>
          <p:nvPr/>
        </p:nvSpPr>
        <p:spPr>
          <a:xfrm>
            <a:off x="9279662" y="184359"/>
            <a:ext cx="26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682B7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 fa presto a dire CQRS</a:t>
            </a:r>
          </a:p>
        </p:txBody>
      </p:sp>
      <p:sp>
        <p:nvSpPr>
          <p:cNvPr id="3" name="Rettangolo 5">
            <a:extLst>
              <a:ext uri="{FF2B5EF4-FFF2-40B4-BE49-F238E27FC236}">
                <a16:creationId xmlns:a16="http://schemas.microsoft.com/office/drawing/2014/main" id="{8708EF88-223B-E356-5B4F-41E2C2DFFB53}"/>
              </a:ext>
            </a:extLst>
          </p:cNvPr>
          <p:cNvSpPr/>
          <p:nvPr/>
        </p:nvSpPr>
        <p:spPr>
          <a:xfrm>
            <a:off x="6069366" y="6236579"/>
            <a:ext cx="801964" cy="612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>
                <a:latin typeface="Segoe UI Variable Display Semib" pitchFamily="2" charset="0"/>
              </a:rPr>
              <a:t>2025</a:t>
            </a:r>
          </a:p>
        </p:txBody>
      </p:sp>
      <p:pic>
        <p:nvPicPr>
          <p:cNvPr id="4" name="Immagine 23">
            <a:extLst>
              <a:ext uri="{FF2B5EF4-FFF2-40B4-BE49-F238E27FC236}">
                <a16:creationId xmlns:a16="http://schemas.microsoft.com/office/drawing/2014/main" id="{D17CB39B-F522-071A-D29D-6F9976E21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800" y="5831205"/>
            <a:ext cx="1376934" cy="1376934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3E9434-6D73-C1AF-A092-17132551E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27" y="6340882"/>
            <a:ext cx="1454407" cy="42022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8F80F6D-C703-7DE1-657F-5C93140B0479}"/>
              </a:ext>
            </a:extLst>
          </p:cNvPr>
          <p:cNvSpPr txBox="1"/>
          <p:nvPr/>
        </p:nvSpPr>
        <p:spPr>
          <a:xfrm>
            <a:off x="9707593" y="5651133"/>
            <a:ext cx="248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hlinkClick r:id="rId4"/>
              </a:rPr>
              <a:t>Kurrent</a:t>
            </a:r>
            <a:r>
              <a:rPr lang="it-IT" dirty="0">
                <a:hlinkClick r:id="rId4"/>
              </a:rPr>
              <a:t> </a:t>
            </a:r>
            <a:r>
              <a:rPr lang="it-IT" dirty="0" err="1">
                <a:hlinkClick r:id="rId4"/>
              </a:rPr>
              <a:t>documentation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A35CB2A-4A20-0541-62F2-55CB3B757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4" y="1835970"/>
            <a:ext cx="6111770" cy="27129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F95564-67F7-0688-538A-9299F92345CE}"/>
              </a:ext>
            </a:extLst>
          </p:cNvPr>
          <p:cNvSpPr txBox="1"/>
          <p:nvPr/>
        </p:nvSpPr>
        <p:spPr>
          <a:xfrm>
            <a:off x="6579595" y="2400318"/>
            <a:ext cx="54001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Command</a:t>
            </a:r>
            <a:endParaRPr lang="it-IT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E’ un’istruzione per eseguire un compito specifico.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Un comando esegue qualcosa, ma non restituisce un risultato! (B. Mayer)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Una transazione su un aggregato.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Indica chiaramente una modifica ben definita.</a:t>
            </a:r>
          </a:p>
        </p:txBody>
      </p:sp>
    </p:spTree>
    <p:extLst>
      <p:ext uri="{BB962C8B-B14F-4D97-AF65-F5344CB8AC3E}">
        <p14:creationId xmlns:p14="http://schemas.microsoft.com/office/powerpoint/2010/main" val="27562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fae8262-b78e-4366-8929-a5d6aac95320}" enabled="1" method="Standard" siteId="{cf36141c-ddd7-45a7-b073-111f66d0b30c}" removed="0"/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3188</TotalTime>
  <Words>745</Words>
  <Application>Microsoft Office PowerPoint</Application>
  <PresentationFormat>Widescreen</PresentationFormat>
  <Paragraphs>157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Noto Sans</vt:lpstr>
      <vt:lpstr>Segoe UI Black</vt:lpstr>
      <vt:lpstr>Segoe UI Semibold</vt:lpstr>
      <vt:lpstr>Segoe UI Variable Display Semib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De-Monolithic Approach Clouds &amp; Microservices</dc:title>
  <dc:creator>Benedetti Valerio</dc:creator>
  <cp:lastModifiedBy>Acerbis Alberto</cp:lastModifiedBy>
  <cp:revision>205</cp:revision>
  <dcterms:created xsi:type="dcterms:W3CDTF">2019-09-18T14:18:50Z</dcterms:created>
  <dcterms:modified xsi:type="dcterms:W3CDTF">2025-02-28T09:56:42Z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ae8262-b78e-4366-8929-a5d6aac95320_Enabled">
    <vt:lpwstr>true</vt:lpwstr>
  </property>
  <property fmtid="{D5CDD505-2E9C-101B-9397-08002B2CF9AE}" pid="3" name="MSIP_Label_5fae8262-b78e-4366-8929-a5d6aac95320_SetDate">
    <vt:lpwstr>2022-01-14T14:00:23Z</vt:lpwstr>
  </property>
  <property fmtid="{D5CDD505-2E9C-101B-9397-08002B2CF9AE}" pid="4" name="MSIP_Label_5fae8262-b78e-4366-8929-a5d6aac95320_Method">
    <vt:lpwstr>Standard</vt:lpwstr>
  </property>
  <property fmtid="{D5CDD505-2E9C-101B-9397-08002B2CF9AE}" pid="5" name="MSIP_Label_5fae8262-b78e-4366-8929-a5d6aac95320_Name">
    <vt:lpwstr>5fae8262-b78e-4366-8929-a5d6aac95320</vt:lpwstr>
  </property>
  <property fmtid="{D5CDD505-2E9C-101B-9397-08002B2CF9AE}" pid="6" name="MSIP_Label_5fae8262-b78e-4366-8929-a5d6aac95320_SiteId">
    <vt:lpwstr>cf36141c-ddd7-45a7-b073-111f66d0b30c</vt:lpwstr>
  </property>
  <property fmtid="{D5CDD505-2E9C-101B-9397-08002B2CF9AE}" pid="7" name="MSIP_Label_5fae8262-b78e-4366-8929-a5d6aac95320_ActionId">
    <vt:lpwstr>bb42a732-b970-44c7-bd5b-e95ec9658103</vt:lpwstr>
  </property>
  <property fmtid="{D5CDD505-2E9C-101B-9397-08002B2CF9AE}" pid="8" name="MSIP_Label_5fae8262-b78e-4366-8929-a5d6aac95320_ContentBits">
    <vt:lpwstr>0</vt:lpwstr>
  </property>
</Properties>
</file>