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notesMasterIdLst>
    <p:notesMasterId r:id="rId18"/>
  </p:notesMasterIdLst>
  <p:sldIdLst>
    <p:sldId id="280" r:id="rId2"/>
    <p:sldId id="300" r:id="rId3"/>
    <p:sldId id="260" r:id="rId4"/>
    <p:sldId id="310" r:id="rId5"/>
    <p:sldId id="302" r:id="rId6"/>
    <p:sldId id="305" r:id="rId7"/>
    <p:sldId id="312" r:id="rId8"/>
    <p:sldId id="313" r:id="rId9"/>
    <p:sldId id="304" r:id="rId10"/>
    <p:sldId id="306" r:id="rId11"/>
    <p:sldId id="307" r:id="rId12"/>
    <p:sldId id="303" r:id="rId13"/>
    <p:sldId id="308" r:id="rId14"/>
    <p:sldId id="311" r:id="rId15"/>
    <p:sldId id="301" r:id="rId16"/>
    <p:sldId id="309" r:id="rId17"/>
  </p:sldIdLst>
  <p:sldSz cx="12192000" cy="6858000"/>
  <p:notesSz cx="6858000" cy="9144000"/>
  <p:embeddedFontLs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Space Grotesk Medium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Mode" id="{FBAC04BA-B92C-FC47-972C-B1B4268589A5}">
          <p14:sldIdLst>
            <p14:sldId id="280"/>
            <p14:sldId id="300"/>
            <p14:sldId id="260"/>
            <p14:sldId id="310"/>
            <p14:sldId id="302"/>
            <p14:sldId id="305"/>
            <p14:sldId id="312"/>
            <p14:sldId id="313"/>
            <p14:sldId id="304"/>
            <p14:sldId id="306"/>
            <p14:sldId id="307"/>
            <p14:sldId id="303"/>
            <p14:sldId id="308"/>
            <p14:sldId id="311"/>
            <p14:sldId id="301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9F3"/>
    <a:srgbClr val="ED35D1"/>
    <a:srgbClr val="502BD3"/>
    <a:srgbClr val="8661C5"/>
    <a:srgbClr val="A073F8"/>
    <a:srgbClr val="D431BC"/>
    <a:srgbClr val="9169E2"/>
    <a:srgbClr val="8F2FFF"/>
    <a:srgbClr val="E500B8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53E0F-68FE-45D7-A896-32E02DAF0B63}" v="1359" dt="2025-01-28T15:02:33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7251"/>
  </p:normalViewPr>
  <p:slideViewPr>
    <p:cSldViewPr snapToGrid="0">
      <p:cViewPr varScale="1">
        <p:scale>
          <a:sx n="78" d="100"/>
          <a:sy n="78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erbis Alberto" userId="c43ce6ec-0a23-48ba-9f21-c9649b8c8391" providerId="ADAL" clId="{91953E0F-68FE-45D7-A896-32E02DAF0B63}"/>
    <pc:docChg chg="undo custSel addSld delSld modSld sldOrd modSection">
      <pc:chgData name="Acerbis Alberto" userId="c43ce6ec-0a23-48ba-9f21-c9649b8c8391" providerId="ADAL" clId="{91953E0F-68FE-45D7-A896-32E02DAF0B63}" dt="2025-01-28T15:02:41.541" v="2767" actId="1076"/>
      <pc:docMkLst>
        <pc:docMk/>
      </pc:docMkLst>
      <pc:sldChg chg="del">
        <pc:chgData name="Acerbis Alberto" userId="c43ce6ec-0a23-48ba-9f21-c9649b8c8391" providerId="ADAL" clId="{91953E0F-68FE-45D7-A896-32E02DAF0B63}" dt="2025-01-25T09:42:26.082" v="2708" actId="47"/>
        <pc:sldMkLst>
          <pc:docMk/>
          <pc:sldMk cId="3351983227" sldId="258"/>
        </pc:sldMkLst>
      </pc:sldChg>
      <pc:sldChg chg="del ord">
        <pc:chgData name="Acerbis Alberto" userId="c43ce6ec-0a23-48ba-9f21-c9649b8c8391" providerId="ADAL" clId="{91953E0F-68FE-45D7-A896-32E02DAF0B63}" dt="2025-01-25T09:42:24.228" v="2707" actId="47"/>
        <pc:sldMkLst>
          <pc:docMk/>
          <pc:sldMk cId="1561872712" sldId="259"/>
        </pc:sldMkLst>
      </pc:sldChg>
      <pc:sldChg chg="addSp delSp modSp mod modClrScheme modAnim chgLayout">
        <pc:chgData name="Acerbis Alberto" userId="c43ce6ec-0a23-48ba-9f21-c9649b8c8391" providerId="ADAL" clId="{91953E0F-68FE-45D7-A896-32E02DAF0B63}" dt="2025-01-08T13:29:41.769" v="1512" actId="207"/>
        <pc:sldMkLst>
          <pc:docMk/>
          <pc:sldMk cId="1108877457" sldId="260"/>
        </pc:sldMkLst>
        <pc:spChg chg="mod">
          <ac:chgData name="Acerbis Alberto" userId="c43ce6ec-0a23-48ba-9f21-c9649b8c8391" providerId="ADAL" clId="{91953E0F-68FE-45D7-A896-32E02DAF0B63}" dt="2025-01-08T11:01:52.225" v="100" actId="20577"/>
          <ac:spMkLst>
            <pc:docMk/>
            <pc:sldMk cId="1108877457" sldId="260"/>
            <ac:spMk id="2" creationId="{5B5BBB90-B9FF-ED4A-9587-76C518C2BC9E}"/>
          </ac:spMkLst>
        </pc:spChg>
        <pc:spChg chg="add mod">
          <ac:chgData name="Acerbis Alberto" userId="c43ce6ec-0a23-48ba-9f21-c9649b8c8391" providerId="ADAL" clId="{91953E0F-68FE-45D7-A896-32E02DAF0B63}" dt="2025-01-08T13:29:41.769" v="1512" actId="207"/>
          <ac:spMkLst>
            <pc:docMk/>
            <pc:sldMk cId="1108877457" sldId="260"/>
            <ac:spMk id="8" creationId="{557931F6-45C8-E4CB-5CE6-6FF632CACA4F}"/>
          </ac:spMkLst>
        </pc:spChg>
        <pc:picChg chg="add mod">
          <ac:chgData name="Acerbis Alberto" userId="c43ce6ec-0a23-48ba-9f21-c9649b8c8391" providerId="ADAL" clId="{91953E0F-68FE-45D7-A896-32E02DAF0B63}" dt="2025-01-08T11:47:21.036" v="808" actId="1076"/>
          <ac:picMkLst>
            <pc:docMk/>
            <pc:sldMk cId="1108877457" sldId="260"/>
            <ac:picMk id="6" creationId="{F93BE215-E5EC-C01E-F8F5-CEFD107ADB8C}"/>
          </ac:picMkLst>
        </pc:picChg>
      </pc:sldChg>
      <pc:sldChg chg="del">
        <pc:chgData name="Acerbis Alberto" userId="c43ce6ec-0a23-48ba-9f21-c9649b8c8391" providerId="ADAL" clId="{91953E0F-68FE-45D7-A896-32E02DAF0B63}" dt="2025-01-25T09:42:27.645" v="2709" actId="47"/>
        <pc:sldMkLst>
          <pc:docMk/>
          <pc:sldMk cId="2668488753" sldId="261"/>
        </pc:sldMkLst>
      </pc:sldChg>
      <pc:sldChg chg="addSp delSp modSp mod">
        <pc:chgData name="Acerbis Alberto" userId="c43ce6ec-0a23-48ba-9f21-c9649b8c8391" providerId="ADAL" clId="{91953E0F-68FE-45D7-A896-32E02DAF0B63}" dt="2025-01-28T15:02:41.541" v="2767" actId="1076"/>
        <pc:sldMkLst>
          <pc:docMk/>
          <pc:sldMk cId="3127784773" sldId="280"/>
        </pc:sldMkLst>
        <pc:spChg chg="mod">
          <ac:chgData name="Acerbis Alberto" userId="c43ce6ec-0a23-48ba-9f21-c9649b8c8391" providerId="ADAL" clId="{91953E0F-68FE-45D7-A896-32E02DAF0B63}" dt="2025-01-08T10:57:07.829" v="51" actId="14100"/>
          <ac:spMkLst>
            <pc:docMk/>
            <pc:sldMk cId="3127784773" sldId="280"/>
            <ac:spMk id="2" creationId="{2BBC5279-2990-3421-1E16-3202EAD8691E}"/>
          </ac:spMkLst>
        </pc:spChg>
        <pc:spChg chg="add mod">
          <ac:chgData name="Acerbis Alberto" userId="c43ce6ec-0a23-48ba-9f21-c9649b8c8391" providerId="ADAL" clId="{91953E0F-68FE-45D7-A896-32E02DAF0B63}" dt="2025-01-24T10:35:27.502" v="1750" actId="1076"/>
          <ac:spMkLst>
            <pc:docMk/>
            <pc:sldMk cId="3127784773" sldId="280"/>
            <ac:spMk id="5" creationId="{6BBD6A28-452A-1F1B-54D9-116904C7D883}"/>
          </ac:spMkLst>
        </pc:spChg>
        <pc:picChg chg="add mod">
          <ac:chgData name="Acerbis Alberto" userId="c43ce6ec-0a23-48ba-9f21-c9649b8c8391" providerId="ADAL" clId="{91953E0F-68FE-45D7-A896-32E02DAF0B63}" dt="2025-01-24T10:35:22.572" v="1749" actId="1076"/>
          <ac:picMkLst>
            <pc:docMk/>
            <pc:sldMk cId="3127784773" sldId="280"/>
            <ac:picMk id="4" creationId="{5BCCD884-58C6-D45F-F778-F3CF67E787A3}"/>
          </ac:picMkLst>
        </pc:picChg>
        <pc:picChg chg="add del mod">
          <ac:chgData name="Acerbis Alberto" userId="c43ce6ec-0a23-48ba-9f21-c9649b8c8391" providerId="ADAL" clId="{91953E0F-68FE-45D7-A896-32E02DAF0B63}" dt="2025-01-28T15:02:29.354" v="2763" actId="478"/>
          <ac:picMkLst>
            <pc:docMk/>
            <pc:sldMk cId="3127784773" sldId="280"/>
            <ac:picMk id="6" creationId="{952D837C-642D-23EA-29BD-1EB2694A0299}"/>
          </ac:picMkLst>
        </pc:picChg>
        <pc:picChg chg="add mod">
          <ac:chgData name="Acerbis Alberto" userId="c43ce6ec-0a23-48ba-9f21-c9649b8c8391" providerId="ADAL" clId="{91953E0F-68FE-45D7-A896-32E02DAF0B63}" dt="2025-01-28T15:02:41.541" v="2767" actId="1076"/>
          <ac:picMkLst>
            <pc:docMk/>
            <pc:sldMk cId="3127784773" sldId="280"/>
            <ac:picMk id="8" creationId="{EFAC60A7-8ED8-CE31-CD9C-E553F886B95E}"/>
          </ac:picMkLst>
        </pc:picChg>
      </pc:sldChg>
      <pc:sldChg chg="addSp modSp add mod">
        <pc:chgData name="Acerbis Alberto" userId="c43ce6ec-0a23-48ba-9f21-c9649b8c8391" providerId="ADAL" clId="{91953E0F-68FE-45D7-A896-32E02DAF0B63}" dt="2025-01-25T09:47:17.140" v="2758" actId="1037"/>
        <pc:sldMkLst>
          <pc:docMk/>
          <pc:sldMk cId="2769152786" sldId="301"/>
        </pc:sldMkLst>
        <pc:spChg chg="mod">
          <ac:chgData name="Acerbis Alberto" userId="c43ce6ec-0a23-48ba-9f21-c9649b8c8391" providerId="ADAL" clId="{91953E0F-68FE-45D7-A896-32E02DAF0B63}" dt="2025-01-25T09:43:06.246" v="2710"/>
          <ac:spMkLst>
            <pc:docMk/>
            <pc:sldMk cId="2769152786" sldId="301"/>
            <ac:spMk id="2" creationId="{4467119E-BDDA-3834-8DE4-F1A0A3EAAA8A}"/>
          </ac:spMkLst>
        </pc:spChg>
        <pc:picChg chg="add mod">
          <ac:chgData name="Acerbis Alberto" userId="c43ce6ec-0a23-48ba-9f21-c9649b8c8391" providerId="ADAL" clId="{91953E0F-68FE-45D7-A896-32E02DAF0B63}" dt="2025-01-25T09:47:17.140" v="2758" actId="1037"/>
          <ac:picMkLst>
            <pc:docMk/>
            <pc:sldMk cId="2769152786" sldId="301"/>
            <ac:picMk id="4" creationId="{7DBD5C45-FF2E-E22D-A2EA-C1073E7C750A}"/>
          </ac:picMkLst>
        </pc:picChg>
        <pc:picChg chg="add mod">
          <ac:chgData name="Acerbis Alberto" userId="c43ce6ec-0a23-48ba-9f21-c9649b8c8391" providerId="ADAL" clId="{91953E0F-68FE-45D7-A896-32E02DAF0B63}" dt="2025-01-25T09:47:17.140" v="2758" actId="1037"/>
          <ac:picMkLst>
            <pc:docMk/>
            <pc:sldMk cId="2769152786" sldId="301"/>
            <ac:picMk id="6" creationId="{8F7139B9-9690-B555-DEF7-A9937C79281D}"/>
          </ac:picMkLst>
        </pc:picChg>
        <pc:picChg chg="add mod">
          <ac:chgData name="Acerbis Alberto" userId="c43ce6ec-0a23-48ba-9f21-c9649b8c8391" providerId="ADAL" clId="{91953E0F-68FE-45D7-A896-32E02DAF0B63}" dt="2025-01-25T09:47:17.140" v="2758" actId="1037"/>
          <ac:picMkLst>
            <pc:docMk/>
            <pc:sldMk cId="2769152786" sldId="301"/>
            <ac:picMk id="8" creationId="{D23ADFC0-1EF2-C4EC-9F04-9B902D63DA07}"/>
          </ac:picMkLst>
        </pc:picChg>
      </pc:sldChg>
      <pc:sldChg chg="addSp modSp add mod modAnim">
        <pc:chgData name="Acerbis Alberto" userId="c43ce6ec-0a23-48ba-9f21-c9649b8c8391" providerId="ADAL" clId="{91953E0F-68FE-45D7-A896-32E02DAF0B63}" dt="2025-01-08T13:29:36.558" v="1511" actId="207"/>
        <pc:sldMkLst>
          <pc:docMk/>
          <pc:sldMk cId="1033985898" sldId="302"/>
        </pc:sldMkLst>
        <pc:spChg chg="mod">
          <ac:chgData name="Acerbis Alberto" userId="c43ce6ec-0a23-48ba-9f21-c9649b8c8391" providerId="ADAL" clId="{91953E0F-68FE-45D7-A896-32E02DAF0B63}" dt="2025-01-08T11:13:07.131" v="246" actId="1076"/>
          <ac:spMkLst>
            <pc:docMk/>
            <pc:sldMk cId="1033985898" sldId="302"/>
            <ac:spMk id="2" creationId="{68C0A380-68E0-DB46-BED1-B4055A96392A}"/>
          </ac:spMkLst>
        </pc:spChg>
        <pc:spChg chg="add mod">
          <ac:chgData name="Acerbis Alberto" userId="c43ce6ec-0a23-48ba-9f21-c9649b8c8391" providerId="ADAL" clId="{91953E0F-68FE-45D7-A896-32E02DAF0B63}" dt="2025-01-08T13:29:36.558" v="1511" actId="207"/>
          <ac:spMkLst>
            <pc:docMk/>
            <pc:sldMk cId="1033985898" sldId="302"/>
            <ac:spMk id="5" creationId="{DE2FFAC5-BC4B-ACC6-827C-2C8F9D5C542D}"/>
          </ac:spMkLst>
        </pc:spChg>
        <pc:picChg chg="add mod">
          <ac:chgData name="Acerbis Alberto" userId="c43ce6ec-0a23-48ba-9f21-c9649b8c8391" providerId="ADAL" clId="{91953E0F-68FE-45D7-A896-32E02DAF0B63}" dt="2025-01-08T11:12:52.550" v="224" actId="1440"/>
          <ac:picMkLst>
            <pc:docMk/>
            <pc:sldMk cId="1033985898" sldId="302"/>
            <ac:picMk id="4" creationId="{EB934705-FB67-AEBF-7C8F-F7DC907F92CB}"/>
          </ac:picMkLst>
        </pc:picChg>
      </pc:sldChg>
      <pc:sldChg chg="addSp modSp add mod">
        <pc:chgData name="Acerbis Alberto" userId="c43ce6ec-0a23-48ba-9f21-c9649b8c8391" providerId="ADAL" clId="{91953E0F-68FE-45D7-A896-32E02DAF0B63}" dt="2025-01-08T13:28:59.641" v="1505" actId="207"/>
        <pc:sldMkLst>
          <pc:docMk/>
          <pc:sldMk cId="645265903" sldId="303"/>
        </pc:sldMkLst>
        <pc:spChg chg="mod">
          <ac:chgData name="Acerbis Alberto" userId="c43ce6ec-0a23-48ba-9f21-c9649b8c8391" providerId="ADAL" clId="{91953E0F-68FE-45D7-A896-32E02DAF0B63}" dt="2025-01-08T11:52:02.253" v="841" actId="1076"/>
          <ac:spMkLst>
            <pc:docMk/>
            <pc:sldMk cId="645265903" sldId="303"/>
            <ac:spMk id="2" creationId="{E9D190AD-7611-33B8-FB1D-96E6F862E876}"/>
          </ac:spMkLst>
        </pc:spChg>
        <pc:spChg chg="add mod">
          <ac:chgData name="Acerbis Alberto" userId="c43ce6ec-0a23-48ba-9f21-c9649b8c8391" providerId="ADAL" clId="{91953E0F-68FE-45D7-A896-32E02DAF0B63}" dt="2025-01-08T13:28:59.641" v="1505" actId="207"/>
          <ac:spMkLst>
            <pc:docMk/>
            <pc:sldMk cId="645265903" sldId="303"/>
            <ac:spMk id="5" creationId="{A379DA57-0409-5266-DF6B-F8EC7181DFCD}"/>
          </ac:spMkLst>
        </pc:spChg>
        <pc:picChg chg="add mod">
          <ac:chgData name="Acerbis Alberto" userId="c43ce6ec-0a23-48ba-9f21-c9649b8c8391" providerId="ADAL" clId="{91953E0F-68FE-45D7-A896-32E02DAF0B63}" dt="2025-01-08T11:51:50.612" v="839" actId="1076"/>
          <ac:picMkLst>
            <pc:docMk/>
            <pc:sldMk cId="645265903" sldId="303"/>
            <ac:picMk id="3" creationId="{56EDCEE5-BDDD-1BC8-C6CE-0C45AD779ACA}"/>
          </ac:picMkLst>
        </pc:picChg>
        <pc:picChg chg="add mod">
          <ac:chgData name="Acerbis Alberto" userId="c43ce6ec-0a23-48ba-9f21-c9649b8c8391" providerId="ADAL" clId="{91953E0F-68FE-45D7-A896-32E02DAF0B63}" dt="2025-01-08T11:51:56.208" v="840" actId="1076"/>
          <ac:picMkLst>
            <pc:docMk/>
            <pc:sldMk cId="645265903" sldId="303"/>
            <ac:picMk id="4" creationId="{CB27A7A2-816C-031F-0832-FF4F2158B17A}"/>
          </ac:picMkLst>
        </pc:picChg>
        <pc:picChg chg="add mod">
          <ac:chgData name="Acerbis Alberto" userId="c43ce6ec-0a23-48ba-9f21-c9649b8c8391" providerId="ADAL" clId="{91953E0F-68FE-45D7-A896-32E02DAF0B63}" dt="2025-01-08T11:51:41.540" v="838" actId="1076"/>
          <ac:picMkLst>
            <pc:docMk/>
            <pc:sldMk cId="645265903" sldId="303"/>
            <ac:picMk id="6" creationId="{7F778002-88BD-F0CC-D411-C85553425C98}"/>
          </ac:picMkLst>
        </pc:picChg>
      </pc:sldChg>
      <pc:sldChg chg="addSp delSp modSp add mod ord modAnim">
        <pc:chgData name="Acerbis Alberto" userId="c43ce6ec-0a23-48ba-9f21-c9649b8c8391" providerId="ADAL" clId="{91953E0F-68FE-45D7-A896-32E02DAF0B63}" dt="2025-01-24T11:19:42.237" v="2705" actId="207"/>
        <pc:sldMkLst>
          <pc:docMk/>
          <pc:sldMk cId="3322393585" sldId="304"/>
        </pc:sldMkLst>
        <pc:spChg chg="mod">
          <ac:chgData name="Acerbis Alberto" userId="c43ce6ec-0a23-48ba-9f21-c9649b8c8391" providerId="ADAL" clId="{91953E0F-68FE-45D7-A896-32E02DAF0B63}" dt="2025-01-08T11:40:25.897" v="587" actId="20577"/>
          <ac:spMkLst>
            <pc:docMk/>
            <pc:sldMk cId="3322393585" sldId="304"/>
            <ac:spMk id="2" creationId="{AAE488AA-C34E-2A5D-A3A4-1151F1418A73}"/>
          </ac:spMkLst>
        </pc:spChg>
        <pc:spChg chg="add mod">
          <ac:chgData name="Acerbis Alberto" userId="c43ce6ec-0a23-48ba-9f21-c9649b8c8391" providerId="ADAL" clId="{91953E0F-68FE-45D7-A896-32E02DAF0B63}" dt="2025-01-24T11:19:42.237" v="2705" actId="207"/>
          <ac:spMkLst>
            <pc:docMk/>
            <pc:sldMk cId="3322393585" sldId="304"/>
            <ac:spMk id="5" creationId="{50099E7E-8A92-B96B-BC03-67296C6F9725}"/>
          </ac:spMkLst>
        </pc:spChg>
        <pc:picChg chg="add mod">
          <ac:chgData name="Acerbis Alberto" userId="c43ce6ec-0a23-48ba-9f21-c9649b8c8391" providerId="ADAL" clId="{91953E0F-68FE-45D7-A896-32E02DAF0B63}" dt="2025-01-08T11:47:41.369" v="813"/>
          <ac:picMkLst>
            <pc:docMk/>
            <pc:sldMk cId="3322393585" sldId="304"/>
            <ac:picMk id="6" creationId="{622D91CE-D4C2-D607-F27C-7D7F92ACE22B}"/>
          </ac:picMkLst>
        </pc:picChg>
      </pc:sldChg>
      <pc:sldChg chg="addSp delSp modSp add mod ord modAnim">
        <pc:chgData name="Acerbis Alberto" userId="c43ce6ec-0a23-48ba-9f21-c9649b8c8391" providerId="ADAL" clId="{91953E0F-68FE-45D7-A896-32E02DAF0B63}" dt="2025-01-08T13:29:30.746" v="1510" actId="207"/>
        <pc:sldMkLst>
          <pc:docMk/>
          <pc:sldMk cId="3496054243" sldId="305"/>
        </pc:sldMkLst>
        <pc:spChg chg="mod">
          <ac:chgData name="Acerbis Alberto" userId="c43ce6ec-0a23-48ba-9f21-c9649b8c8391" providerId="ADAL" clId="{91953E0F-68FE-45D7-A896-32E02DAF0B63}" dt="2025-01-08T11:34:12.142" v="497" actId="1076"/>
          <ac:spMkLst>
            <pc:docMk/>
            <pc:sldMk cId="3496054243" sldId="305"/>
            <ac:spMk id="2" creationId="{C098ABAD-2512-5FC3-62F9-3475426733DA}"/>
          </ac:spMkLst>
        </pc:spChg>
        <pc:spChg chg="mod">
          <ac:chgData name="Acerbis Alberto" userId="c43ce6ec-0a23-48ba-9f21-c9649b8c8391" providerId="ADAL" clId="{91953E0F-68FE-45D7-A896-32E02DAF0B63}" dt="2025-01-08T13:29:30.746" v="1510" actId="207"/>
          <ac:spMkLst>
            <pc:docMk/>
            <pc:sldMk cId="3496054243" sldId="305"/>
            <ac:spMk id="8" creationId="{67593EF0-4B74-762F-CCD8-D0FDC888BDBB}"/>
          </ac:spMkLst>
        </pc:spChg>
        <pc:picChg chg="add mod">
          <ac:chgData name="Acerbis Alberto" userId="c43ce6ec-0a23-48ba-9f21-c9649b8c8391" providerId="ADAL" clId="{91953E0F-68FE-45D7-A896-32E02DAF0B63}" dt="2025-01-08T11:47:34.202" v="811" actId="1076"/>
          <ac:picMkLst>
            <pc:docMk/>
            <pc:sldMk cId="3496054243" sldId="305"/>
            <ac:picMk id="5" creationId="{B98EEE5E-8B50-1357-3AAD-478D0106CFF9}"/>
          </ac:picMkLst>
        </pc:picChg>
      </pc:sldChg>
      <pc:sldChg chg="addSp delSp modSp add mod ord addAnim delAnim modAnim">
        <pc:chgData name="Acerbis Alberto" userId="c43ce6ec-0a23-48ba-9f21-c9649b8c8391" providerId="ADAL" clId="{91953E0F-68FE-45D7-A896-32E02DAF0B63}" dt="2025-01-08T13:29:24.601" v="1509" actId="207"/>
        <pc:sldMkLst>
          <pc:docMk/>
          <pc:sldMk cId="2323730591" sldId="306"/>
        </pc:sldMkLst>
        <pc:spChg chg="mod">
          <ac:chgData name="Acerbis Alberto" userId="c43ce6ec-0a23-48ba-9f21-c9649b8c8391" providerId="ADAL" clId="{91953E0F-68FE-45D7-A896-32E02DAF0B63}" dt="2025-01-08T11:36:26.864" v="544" actId="20577"/>
          <ac:spMkLst>
            <pc:docMk/>
            <pc:sldMk cId="2323730591" sldId="306"/>
            <ac:spMk id="2" creationId="{939AA9EE-0B6C-E9E6-DF39-0DC722D776EC}"/>
          </ac:spMkLst>
        </pc:spChg>
        <pc:spChg chg="add del mod">
          <ac:chgData name="Acerbis Alberto" userId="c43ce6ec-0a23-48ba-9f21-c9649b8c8391" providerId="ADAL" clId="{91953E0F-68FE-45D7-A896-32E02DAF0B63}" dt="2025-01-08T13:29:24.601" v="1509" actId="207"/>
          <ac:spMkLst>
            <pc:docMk/>
            <pc:sldMk cId="2323730591" sldId="306"/>
            <ac:spMk id="5" creationId="{613D23F0-F581-B8E7-458B-331BCE7987E4}"/>
          </ac:spMkLst>
        </pc:spChg>
        <pc:picChg chg="add mod">
          <ac:chgData name="Acerbis Alberto" userId="c43ce6ec-0a23-48ba-9f21-c9649b8c8391" providerId="ADAL" clId="{91953E0F-68FE-45D7-A896-32E02DAF0B63}" dt="2025-01-08T11:36:01.751" v="507" actId="1076"/>
          <ac:picMkLst>
            <pc:docMk/>
            <pc:sldMk cId="2323730591" sldId="306"/>
            <ac:picMk id="6" creationId="{F0A8BA01-E80F-4070-C17A-89BC09504B89}"/>
          </ac:picMkLst>
        </pc:picChg>
      </pc:sldChg>
      <pc:sldChg chg="addSp delSp modSp add mod ord modAnim">
        <pc:chgData name="Acerbis Alberto" userId="c43ce6ec-0a23-48ba-9f21-c9649b8c8391" providerId="ADAL" clId="{91953E0F-68FE-45D7-A896-32E02DAF0B63}" dt="2025-01-08T13:29:17.803" v="1508" actId="207"/>
        <pc:sldMkLst>
          <pc:docMk/>
          <pc:sldMk cId="809085770" sldId="307"/>
        </pc:sldMkLst>
        <pc:spChg chg="mod">
          <ac:chgData name="Acerbis Alberto" userId="c43ce6ec-0a23-48ba-9f21-c9649b8c8391" providerId="ADAL" clId="{91953E0F-68FE-45D7-A896-32E02DAF0B63}" dt="2025-01-08T11:56:42.499" v="856" actId="20577"/>
          <ac:spMkLst>
            <pc:docMk/>
            <pc:sldMk cId="809085770" sldId="307"/>
            <ac:spMk id="2" creationId="{D24B1F8A-80EE-920D-28E9-A188E5D3B700}"/>
          </ac:spMkLst>
        </pc:spChg>
        <pc:spChg chg="mod">
          <ac:chgData name="Acerbis Alberto" userId="c43ce6ec-0a23-48ba-9f21-c9649b8c8391" providerId="ADAL" clId="{91953E0F-68FE-45D7-A896-32E02DAF0B63}" dt="2025-01-08T13:29:06.453" v="1506" actId="207"/>
          <ac:spMkLst>
            <pc:docMk/>
            <pc:sldMk cId="809085770" sldId="307"/>
            <ac:spMk id="5" creationId="{46546381-B5C3-D9FA-79CA-5CE73A0010B5}"/>
          </ac:spMkLst>
        </pc:spChg>
        <pc:spChg chg="add mod">
          <ac:chgData name="Acerbis Alberto" userId="c43ce6ec-0a23-48ba-9f21-c9649b8c8391" providerId="ADAL" clId="{91953E0F-68FE-45D7-A896-32E02DAF0B63}" dt="2025-01-08T13:29:12.183" v="1507" actId="207"/>
          <ac:spMkLst>
            <pc:docMk/>
            <pc:sldMk cId="809085770" sldId="307"/>
            <ac:spMk id="7" creationId="{EC650801-9C56-AE74-86AF-C1703EAE01F8}"/>
          </ac:spMkLst>
        </pc:spChg>
        <pc:spChg chg="add mod">
          <ac:chgData name="Acerbis Alberto" userId="c43ce6ec-0a23-48ba-9f21-c9649b8c8391" providerId="ADAL" clId="{91953E0F-68FE-45D7-A896-32E02DAF0B63}" dt="2025-01-08T13:29:17.803" v="1508" actId="207"/>
          <ac:spMkLst>
            <pc:docMk/>
            <pc:sldMk cId="809085770" sldId="307"/>
            <ac:spMk id="8" creationId="{52FA2CE8-C15F-55D7-681A-2FEBE307EC2F}"/>
          </ac:spMkLst>
        </pc:spChg>
      </pc:sldChg>
      <pc:sldChg chg="addSp delSp modSp add mod">
        <pc:chgData name="Acerbis Alberto" userId="c43ce6ec-0a23-48ba-9f21-c9649b8c8391" providerId="ADAL" clId="{91953E0F-68FE-45D7-A896-32E02DAF0B63}" dt="2025-01-08T13:28:53.259" v="1504" actId="207"/>
        <pc:sldMkLst>
          <pc:docMk/>
          <pc:sldMk cId="3852706019" sldId="308"/>
        </pc:sldMkLst>
        <pc:spChg chg="mod">
          <ac:chgData name="Acerbis Alberto" userId="c43ce6ec-0a23-48ba-9f21-c9649b8c8391" providerId="ADAL" clId="{91953E0F-68FE-45D7-A896-32E02DAF0B63}" dt="2025-01-08T12:02:28.523" v="1238" actId="20577"/>
          <ac:spMkLst>
            <pc:docMk/>
            <pc:sldMk cId="3852706019" sldId="308"/>
            <ac:spMk id="2" creationId="{1E2DE65F-3D17-056D-D4DD-03E274872B57}"/>
          </ac:spMkLst>
        </pc:spChg>
        <pc:spChg chg="mod">
          <ac:chgData name="Acerbis Alberto" userId="c43ce6ec-0a23-48ba-9f21-c9649b8c8391" providerId="ADAL" clId="{91953E0F-68FE-45D7-A896-32E02DAF0B63}" dt="2025-01-08T13:28:53.259" v="1504" actId="207"/>
          <ac:spMkLst>
            <pc:docMk/>
            <pc:sldMk cId="3852706019" sldId="308"/>
            <ac:spMk id="5" creationId="{96C1927E-893C-125E-05AB-238699B48C28}"/>
          </ac:spMkLst>
        </pc:spChg>
        <pc:spChg chg="add mod">
          <ac:chgData name="Acerbis Alberto" userId="c43ce6ec-0a23-48ba-9f21-c9649b8c8391" providerId="ADAL" clId="{91953E0F-68FE-45D7-A896-32E02DAF0B63}" dt="2025-01-08T13:28:40.440" v="1503" actId="1076"/>
          <ac:spMkLst>
            <pc:docMk/>
            <pc:sldMk cId="3852706019" sldId="308"/>
            <ac:spMk id="8" creationId="{26616F6D-DFB2-AE4E-F238-8DA020E41E3F}"/>
          </ac:spMkLst>
        </pc:spChg>
        <pc:picChg chg="add mod">
          <ac:chgData name="Acerbis Alberto" userId="c43ce6ec-0a23-48ba-9f21-c9649b8c8391" providerId="ADAL" clId="{91953E0F-68FE-45D7-A896-32E02DAF0B63}" dt="2025-01-08T12:03:25.928" v="1337" actId="1076"/>
          <ac:picMkLst>
            <pc:docMk/>
            <pc:sldMk cId="3852706019" sldId="308"/>
            <ac:picMk id="7" creationId="{D770BDA8-2920-EC58-AAE0-E05FBF69F693}"/>
          </ac:picMkLst>
        </pc:picChg>
      </pc:sldChg>
      <pc:sldChg chg="addSp delSp modSp add mod ord">
        <pc:chgData name="Acerbis Alberto" userId="c43ce6ec-0a23-48ba-9f21-c9649b8c8391" providerId="ADAL" clId="{91953E0F-68FE-45D7-A896-32E02DAF0B63}" dt="2025-01-08T13:52:47.013" v="1536"/>
        <pc:sldMkLst>
          <pc:docMk/>
          <pc:sldMk cId="2794616499" sldId="309"/>
        </pc:sldMkLst>
        <pc:spChg chg="mod">
          <ac:chgData name="Acerbis Alberto" userId="c43ce6ec-0a23-48ba-9f21-c9649b8c8391" providerId="ADAL" clId="{91953E0F-68FE-45D7-A896-32E02DAF0B63}" dt="2025-01-08T13:51:27.364" v="1530" actId="1076"/>
          <ac:spMkLst>
            <pc:docMk/>
            <pc:sldMk cId="2794616499" sldId="309"/>
            <ac:spMk id="2" creationId="{891F7E1C-EF68-734B-4BC3-FAA68662EA35}"/>
          </ac:spMkLst>
        </pc:spChg>
        <pc:spChg chg="add mod">
          <ac:chgData name="Acerbis Alberto" userId="c43ce6ec-0a23-48ba-9f21-c9649b8c8391" providerId="ADAL" clId="{91953E0F-68FE-45D7-A896-32E02DAF0B63}" dt="2025-01-08T13:51:41.585" v="1532" actId="1076"/>
          <ac:spMkLst>
            <pc:docMk/>
            <pc:sldMk cId="2794616499" sldId="309"/>
            <ac:spMk id="7" creationId="{56DB3876-BA58-9A47-3E25-B14F62E17842}"/>
          </ac:spMkLst>
        </pc:spChg>
        <pc:spChg chg="add mod">
          <ac:chgData name="Acerbis Alberto" userId="c43ce6ec-0a23-48ba-9f21-c9649b8c8391" providerId="ADAL" clId="{91953E0F-68FE-45D7-A896-32E02DAF0B63}" dt="2025-01-08T13:52:04.542" v="1534" actId="1076"/>
          <ac:spMkLst>
            <pc:docMk/>
            <pc:sldMk cId="2794616499" sldId="309"/>
            <ac:spMk id="10" creationId="{595EE10F-62AA-42B6-C93B-FBBD893FF49A}"/>
          </ac:spMkLst>
        </pc:spChg>
        <pc:spChg chg="add mod">
          <ac:chgData name="Acerbis Alberto" userId="c43ce6ec-0a23-48ba-9f21-c9649b8c8391" providerId="ADAL" clId="{91953E0F-68FE-45D7-A896-32E02DAF0B63}" dt="2025-01-08T13:52:47.013" v="1536"/>
          <ac:spMkLst>
            <pc:docMk/>
            <pc:sldMk cId="2794616499" sldId="309"/>
            <ac:spMk id="12" creationId="{DDB36599-EA24-340A-3943-42E3F9F655BF}"/>
          </ac:spMkLst>
        </pc:spChg>
        <pc:picChg chg="add mod">
          <ac:chgData name="Acerbis Alberto" userId="c43ce6ec-0a23-48ba-9f21-c9649b8c8391" providerId="ADAL" clId="{91953E0F-68FE-45D7-A896-32E02DAF0B63}" dt="2025-01-08T13:51:41.585" v="1532" actId="1076"/>
          <ac:picMkLst>
            <pc:docMk/>
            <pc:sldMk cId="2794616499" sldId="309"/>
            <ac:picMk id="3" creationId="{7FE2A375-9FE4-0DAC-9735-95236A8BC062}"/>
          </ac:picMkLst>
        </pc:picChg>
        <pc:picChg chg="add mod">
          <ac:chgData name="Acerbis Alberto" userId="c43ce6ec-0a23-48ba-9f21-c9649b8c8391" providerId="ADAL" clId="{91953E0F-68FE-45D7-A896-32E02DAF0B63}" dt="2025-01-08T13:51:41.585" v="1532" actId="1076"/>
          <ac:picMkLst>
            <pc:docMk/>
            <pc:sldMk cId="2794616499" sldId="309"/>
            <ac:picMk id="6" creationId="{02AC358A-E819-7E79-6C06-30340BB05E61}"/>
          </ac:picMkLst>
        </pc:picChg>
        <pc:picChg chg="add mod">
          <ac:chgData name="Acerbis Alberto" userId="c43ce6ec-0a23-48ba-9f21-c9649b8c8391" providerId="ADAL" clId="{91953E0F-68FE-45D7-A896-32E02DAF0B63}" dt="2025-01-08T13:52:08.219" v="1535" actId="1076"/>
          <ac:picMkLst>
            <pc:docMk/>
            <pc:sldMk cId="2794616499" sldId="309"/>
            <ac:picMk id="8" creationId="{7C13788C-5923-3482-386A-7C651CB186DA}"/>
          </ac:picMkLst>
        </pc:picChg>
        <pc:picChg chg="add mod">
          <ac:chgData name="Acerbis Alberto" userId="c43ce6ec-0a23-48ba-9f21-c9649b8c8391" providerId="ADAL" clId="{91953E0F-68FE-45D7-A896-32E02DAF0B63}" dt="2025-01-08T13:52:04.542" v="1534" actId="1076"/>
          <ac:picMkLst>
            <pc:docMk/>
            <pc:sldMk cId="2794616499" sldId="309"/>
            <ac:picMk id="9" creationId="{39824194-59F9-0F86-B9F3-5CCA6B90B20B}"/>
          </ac:picMkLst>
        </pc:picChg>
        <pc:picChg chg="add mod">
          <ac:chgData name="Acerbis Alberto" userId="c43ce6ec-0a23-48ba-9f21-c9649b8c8391" providerId="ADAL" clId="{91953E0F-68FE-45D7-A896-32E02DAF0B63}" dt="2025-01-08T13:52:04.542" v="1534" actId="1076"/>
          <ac:picMkLst>
            <pc:docMk/>
            <pc:sldMk cId="2794616499" sldId="309"/>
            <ac:picMk id="11" creationId="{FB359993-CBF6-D24E-4B3A-9B8A4E9B63E2}"/>
          </ac:picMkLst>
        </pc:picChg>
      </pc:sldChg>
      <pc:sldChg chg="addSp delSp modSp add mod delAnim">
        <pc:chgData name="Acerbis Alberto" userId="c43ce6ec-0a23-48ba-9f21-c9649b8c8391" providerId="ADAL" clId="{91953E0F-68FE-45D7-A896-32E02DAF0B63}" dt="2025-01-15T07:45:00.856" v="1585" actId="1076"/>
        <pc:sldMkLst>
          <pc:docMk/>
          <pc:sldMk cId="3845208067" sldId="310"/>
        </pc:sldMkLst>
        <pc:spChg chg="mod">
          <ac:chgData name="Acerbis Alberto" userId="c43ce6ec-0a23-48ba-9f21-c9649b8c8391" providerId="ADAL" clId="{91953E0F-68FE-45D7-A896-32E02DAF0B63}" dt="2025-01-15T07:42:59.104" v="1571" actId="20577"/>
          <ac:spMkLst>
            <pc:docMk/>
            <pc:sldMk cId="3845208067" sldId="310"/>
            <ac:spMk id="2" creationId="{09814182-6B70-B8C8-4840-A0F6CC6B86AA}"/>
          </ac:spMkLst>
        </pc:spChg>
        <pc:picChg chg="add mod">
          <ac:chgData name="Acerbis Alberto" userId="c43ce6ec-0a23-48ba-9f21-c9649b8c8391" providerId="ADAL" clId="{91953E0F-68FE-45D7-A896-32E02DAF0B63}" dt="2025-01-15T07:44:54.785" v="1584" actId="1076"/>
          <ac:picMkLst>
            <pc:docMk/>
            <pc:sldMk cId="3845208067" sldId="310"/>
            <ac:picMk id="7" creationId="{A89A3AFD-447F-5A8D-EFC0-82B4FAECCFA6}"/>
          </ac:picMkLst>
        </pc:picChg>
        <pc:picChg chg="add mod">
          <ac:chgData name="Acerbis Alberto" userId="c43ce6ec-0a23-48ba-9f21-c9649b8c8391" providerId="ADAL" clId="{91953E0F-68FE-45D7-A896-32E02DAF0B63}" dt="2025-01-15T07:45:00.856" v="1585" actId="1076"/>
          <ac:picMkLst>
            <pc:docMk/>
            <pc:sldMk cId="3845208067" sldId="310"/>
            <ac:picMk id="10" creationId="{1DF31A58-6F9F-651F-892F-EDB58BD0AA52}"/>
          </ac:picMkLst>
        </pc:picChg>
      </pc:sldChg>
      <pc:sldChg chg="addSp delSp modSp add mod modAnim">
        <pc:chgData name="Acerbis Alberto" userId="c43ce6ec-0a23-48ba-9f21-c9649b8c8391" providerId="ADAL" clId="{91953E0F-68FE-45D7-A896-32E02DAF0B63}" dt="2025-01-15T07:57:13.070" v="1746"/>
        <pc:sldMkLst>
          <pc:docMk/>
          <pc:sldMk cId="1109178626" sldId="311"/>
        </pc:sldMkLst>
        <pc:spChg chg="mod">
          <ac:chgData name="Acerbis Alberto" userId="c43ce6ec-0a23-48ba-9f21-c9649b8c8391" providerId="ADAL" clId="{91953E0F-68FE-45D7-A896-32E02DAF0B63}" dt="2025-01-15T07:54:12.970" v="1597" actId="20577"/>
          <ac:spMkLst>
            <pc:docMk/>
            <pc:sldMk cId="1109178626" sldId="311"/>
            <ac:spMk id="2" creationId="{89E6A967-D4EC-2C09-3883-E3734CC48796}"/>
          </ac:spMkLst>
        </pc:spChg>
        <pc:spChg chg="add mod">
          <ac:chgData name="Acerbis Alberto" userId="c43ce6ec-0a23-48ba-9f21-c9649b8c8391" providerId="ADAL" clId="{91953E0F-68FE-45D7-A896-32E02DAF0B63}" dt="2025-01-15T07:56:53.023" v="1744" actId="1076"/>
          <ac:spMkLst>
            <pc:docMk/>
            <pc:sldMk cId="1109178626" sldId="311"/>
            <ac:spMk id="6" creationId="{53202A03-A7E9-514C-4B46-B095E335B199}"/>
          </ac:spMkLst>
        </pc:spChg>
        <pc:spChg chg="add mod">
          <ac:chgData name="Acerbis Alberto" userId="c43ce6ec-0a23-48ba-9f21-c9649b8c8391" providerId="ADAL" clId="{91953E0F-68FE-45D7-A896-32E02DAF0B63}" dt="2025-01-15T07:56:53.023" v="1744" actId="1076"/>
          <ac:spMkLst>
            <pc:docMk/>
            <pc:sldMk cId="1109178626" sldId="311"/>
            <ac:spMk id="9" creationId="{B492D90A-F5BB-5913-15D3-F3F57A277187}"/>
          </ac:spMkLst>
        </pc:spChg>
        <pc:picChg chg="mod">
          <ac:chgData name="Acerbis Alberto" userId="c43ce6ec-0a23-48ba-9f21-c9649b8c8391" providerId="ADAL" clId="{91953E0F-68FE-45D7-A896-32E02DAF0B63}" dt="2025-01-15T07:56:53.023" v="1744" actId="1076"/>
          <ac:picMkLst>
            <pc:docMk/>
            <pc:sldMk cId="1109178626" sldId="311"/>
            <ac:picMk id="3" creationId="{5F7EB4A7-A873-AD44-AD20-751C8863ED09}"/>
          </ac:picMkLst>
        </pc:picChg>
        <pc:picChg chg="mod">
          <ac:chgData name="Acerbis Alberto" userId="c43ce6ec-0a23-48ba-9f21-c9649b8c8391" providerId="ADAL" clId="{91953E0F-68FE-45D7-A896-32E02DAF0B63}" dt="2025-01-15T07:56:53.023" v="1744" actId="1076"/>
          <ac:picMkLst>
            <pc:docMk/>
            <pc:sldMk cId="1109178626" sldId="311"/>
            <ac:picMk id="4" creationId="{31862916-40BD-42AC-0CF7-8BED7BF271AD}"/>
          </ac:picMkLst>
        </pc:picChg>
      </pc:sldChg>
      <pc:sldChg chg="addSp delSp modSp add mod modAnim">
        <pc:chgData name="Acerbis Alberto" userId="c43ce6ec-0a23-48ba-9f21-c9649b8c8391" providerId="ADAL" clId="{91953E0F-68FE-45D7-A896-32E02DAF0B63}" dt="2025-01-24T22:30:17.875" v="2706" actId="20577"/>
        <pc:sldMkLst>
          <pc:docMk/>
          <pc:sldMk cId="3584003330" sldId="312"/>
        </pc:sldMkLst>
        <pc:spChg chg="mod">
          <ac:chgData name="Acerbis Alberto" userId="c43ce6ec-0a23-48ba-9f21-c9649b8c8391" providerId="ADAL" clId="{91953E0F-68FE-45D7-A896-32E02DAF0B63}" dt="2025-01-24T10:57:43.865" v="1993" actId="26606"/>
          <ac:spMkLst>
            <pc:docMk/>
            <pc:sldMk cId="3584003330" sldId="312"/>
            <ac:spMk id="2" creationId="{E6889CBD-5B0F-4075-2C3C-4B43A0F37D26}"/>
          </ac:spMkLst>
        </pc:spChg>
        <pc:spChg chg="mod ord">
          <ac:chgData name="Acerbis Alberto" userId="c43ce6ec-0a23-48ba-9f21-c9649b8c8391" providerId="ADAL" clId="{91953E0F-68FE-45D7-A896-32E02DAF0B63}" dt="2025-01-24T22:30:17.875" v="2706" actId="20577"/>
          <ac:spMkLst>
            <pc:docMk/>
            <pc:sldMk cId="3584003330" sldId="312"/>
            <ac:spMk id="8" creationId="{0EC6638A-6766-F9CE-531B-EFCCE15BEB21}"/>
          </ac:spMkLst>
        </pc:spChg>
        <pc:picChg chg="add mod">
          <ac:chgData name="Acerbis Alberto" userId="c43ce6ec-0a23-48ba-9f21-c9649b8c8391" providerId="ADAL" clId="{91953E0F-68FE-45D7-A896-32E02DAF0B63}" dt="2025-01-24T11:07:40.664" v="2536"/>
          <ac:picMkLst>
            <pc:docMk/>
            <pc:sldMk cId="3584003330" sldId="312"/>
            <ac:picMk id="4" creationId="{70F85DC4-13CA-7F60-857D-1995CD120C12}"/>
          </ac:picMkLst>
        </pc:picChg>
      </pc:sldChg>
      <pc:sldChg chg="addSp modSp add mod modAnim">
        <pc:chgData name="Acerbis Alberto" userId="c43ce6ec-0a23-48ba-9f21-c9649b8c8391" providerId="ADAL" clId="{91953E0F-68FE-45D7-A896-32E02DAF0B63}" dt="2025-01-24T11:18:39.204" v="2704" actId="1076"/>
        <pc:sldMkLst>
          <pc:docMk/>
          <pc:sldMk cId="3777862896" sldId="313"/>
        </pc:sldMkLst>
        <pc:spChg chg="mod">
          <ac:chgData name="Acerbis Alberto" userId="c43ce6ec-0a23-48ba-9f21-c9649b8c8391" providerId="ADAL" clId="{91953E0F-68FE-45D7-A896-32E02DAF0B63}" dt="2025-01-24T11:15:38.909" v="2700" actId="20577"/>
          <ac:spMkLst>
            <pc:docMk/>
            <pc:sldMk cId="3777862896" sldId="313"/>
            <ac:spMk id="2" creationId="{2C5B7632-85FD-DEBB-C20D-B63DDB55D30F}"/>
          </ac:spMkLst>
        </pc:spChg>
        <pc:spChg chg="add mod">
          <ac:chgData name="Acerbis Alberto" userId="c43ce6ec-0a23-48ba-9f21-c9649b8c8391" providerId="ADAL" clId="{91953E0F-68FE-45D7-A896-32E02DAF0B63}" dt="2025-01-24T11:18:39.204" v="2704" actId="1076"/>
          <ac:spMkLst>
            <pc:docMk/>
            <pc:sldMk cId="3777862896" sldId="313"/>
            <ac:spMk id="3" creationId="{A36DF011-D184-75EF-9AC7-C7052BCAB706}"/>
          </ac:spMkLst>
        </pc:spChg>
        <pc:spChg chg="mod">
          <ac:chgData name="Acerbis Alberto" userId="c43ce6ec-0a23-48ba-9f21-c9649b8c8391" providerId="ADAL" clId="{91953E0F-68FE-45D7-A896-32E02DAF0B63}" dt="2025-01-24T11:18:28.523" v="2701" actId="14100"/>
          <ac:spMkLst>
            <pc:docMk/>
            <pc:sldMk cId="3777862896" sldId="313"/>
            <ac:spMk id="8" creationId="{64A1E5DE-A041-8D4A-CB98-AFDC0E4950D7}"/>
          </ac:spMkLst>
        </pc:spChg>
      </pc:sldChg>
    </pc:docChg>
  </pc:docChgLst>
  <pc:docChgLst>
    <pc:chgData name="Marco Parenzan" userId="a83bbb23f3e251dc" providerId="LiveId" clId="{AA36A628-EFF3-4A7F-8889-5DB2A918F8BC}"/>
    <pc:docChg chg="undo custSel delSld modSld sldOrd modMainMaster modSection">
      <pc:chgData name="Marco Parenzan" userId="a83bbb23f3e251dc" providerId="LiveId" clId="{AA36A628-EFF3-4A7F-8889-5DB2A918F8BC}" dt="2025-01-05T08:58:14.834" v="73" actId="20577"/>
      <pc:docMkLst>
        <pc:docMk/>
      </pc:docMkLst>
      <pc:sldChg chg="ord">
        <pc:chgData name="Marco Parenzan" userId="a83bbb23f3e251dc" providerId="LiveId" clId="{AA36A628-EFF3-4A7F-8889-5DB2A918F8BC}" dt="2025-01-05T08:53:28.224" v="23"/>
        <pc:sldMkLst>
          <pc:docMk/>
          <pc:sldMk cId="3127784773" sldId="280"/>
        </pc:sldMkLst>
      </pc:sldChg>
      <pc:sldChg chg="del">
        <pc:chgData name="Marco Parenzan" userId="a83bbb23f3e251dc" providerId="LiveId" clId="{AA36A628-EFF3-4A7F-8889-5DB2A918F8BC}" dt="2025-01-05T08:53:29.547" v="24" actId="47"/>
        <pc:sldMkLst>
          <pc:docMk/>
          <pc:sldMk cId="3226443285" sldId="297"/>
        </pc:sldMkLst>
      </pc:sldChg>
      <pc:sldChg chg="del">
        <pc:chgData name="Marco Parenzan" userId="a83bbb23f3e251dc" providerId="LiveId" clId="{AA36A628-EFF3-4A7F-8889-5DB2A918F8BC}" dt="2025-01-05T08:53:04.245" v="19" actId="47"/>
        <pc:sldMkLst>
          <pc:docMk/>
          <pc:sldMk cId="1794320312" sldId="298"/>
        </pc:sldMkLst>
      </pc:sldChg>
      <pc:sldChg chg="modSp del mod">
        <pc:chgData name="Marco Parenzan" userId="a83bbb23f3e251dc" providerId="LiveId" clId="{AA36A628-EFF3-4A7F-8889-5DB2A918F8BC}" dt="2025-01-05T08:53:14.922" v="21" actId="47"/>
        <pc:sldMkLst>
          <pc:docMk/>
          <pc:sldMk cId="1767585408" sldId="299"/>
        </pc:sldMkLst>
      </pc:sldChg>
      <pc:sldChg chg="addSp delSp modSp mod chgLayout">
        <pc:chgData name="Marco Parenzan" userId="a83bbb23f3e251dc" providerId="LiveId" clId="{AA36A628-EFF3-4A7F-8889-5DB2A918F8BC}" dt="2025-01-05T08:58:14.834" v="73" actId="20577"/>
        <pc:sldMkLst>
          <pc:docMk/>
          <pc:sldMk cId="399202446" sldId="300"/>
        </pc:sldMkLst>
        <pc:spChg chg="add mod ord">
          <ac:chgData name="Marco Parenzan" userId="a83bbb23f3e251dc" providerId="LiveId" clId="{AA36A628-EFF3-4A7F-8889-5DB2A918F8BC}" dt="2025-01-05T08:58:14.834" v="73" actId="20577"/>
          <ac:spMkLst>
            <pc:docMk/>
            <pc:sldMk cId="399202446" sldId="300"/>
            <ac:spMk id="3" creationId="{9B590A9A-62DF-B7CE-B87D-134BC1507729}"/>
          </ac:spMkLst>
        </pc:spChg>
      </pc:sldChg>
      <pc:sldMasterChg chg="addSp modSp mod modSldLayout">
        <pc:chgData name="Marco Parenzan" userId="a83bbb23f3e251dc" providerId="LiveId" clId="{AA36A628-EFF3-4A7F-8889-5DB2A918F8BC}" dt="2025-01-05T08:57:51.880" v="65" actId="1076"/>
        <pc:sldMasterMkLst>
          <pc:docMk/>
          <pc:sldMasterMk cId="658044255" sldId="2147483661"/>
        </pc:sldMasterMkLst>
        <pc:spChg chg="mod">
          <ac:chgData name="Marco Parenzan" userId="a83bbb23f3e251dc" providerId="LiveId" clId="{AA36A628-EFF3-4A7F-8889-5DB2A918F8BC}" dt="2025-01-05T08:50:47.811" v="17" actId="14100"/>
          <ac:spMkLst>
            <pc:docMk/>
            <pc:sldMasterMk cId="658044255" sldId="2147483661"/>
            <ac:spMk id="3" creationId="{48A4CEE8-8D92-394C-8F53-0459CF7637F4}"/>
          </ac:spMkLst>
        </pc:spChg>
        <pc:spChg chg="add mod">
          <ac:chgData name="Marco Parenzan" userId="a83bbb23f3e251dc" providerId="LiveId" clId="{AA36A628-EFF3-4A7F-8889-5DB2A918F8BC}" dt="2025-01-05T08:50:39.649" v="16"/>
          <ac:spMkLst>
            <pc:docMk/>
            <pc:sldMasterMk cId="658044255" sldId="2147483661"/>
            <ac:spMk id="5" creationId="{74A24D9A-9E3E-8F9F-A3C8-5ACA4CF1A1A9}"/>
          </ac:spMkLst>
        </pc:spChg>
        <pc:picChg chg="add mod ord">
          <ac:chgData name="Marco Parenzan" userId="a83bbb23f3e251dc" providerId="LiveId" clId="{AA36A628-EFF3-4A7F-8889-5DB2A918F8BC}" dt="2025-01-05T08:50:04.213" v="15" actId="167"/>
          <ac:picMkLst>
            <pc:docMk/>
            <pc:sldMasterMk cId="658044255" sldId="2147483661"/>
            <ac:picMk id="4" creationId="{000450DD-3A66-56CD-AEBE-ADD554892EC5}"/>
          </ac:picMkLst>
        </pc:picChg>
        <pc:picChg chg="add mod">
          <ac:chgData name="Marco Parenzan" userId="a83bbb23f3e251dc" providerId="LiveId" clId="{AA36A628-EFF3-4A7F-8889-5DB2A918F8BC}" dt="2025-01-05T08:50:39.649" v="16"/>
          <ac:picMkLst>
            <pc:docMk/>
            <pc:sldMasterMk cId="658044255" sldId="2147483661"/>
            <ac:picMk id="6" creationId="{8C8519F4-AD40-F1E6-3CC5-8AA5A089297D}"/>
          </ac:picMkLst>
        </pc:picChg>
        <pc:picChg chg="add mod">
          <ac:chgData name="Marco Parenzan" userId="a83bbb23f3e251dc" providerId="LiveId" clId="{AA36A628-EFF3-4A7F-8889-5DB2A918F8BC}" dt="2025-01-05T08:50:39.649" v="16"/>
          <ac:picMkLst>
            <pc:docMk/>
            <pc:sldMasterMk cId="658044255" sldId="2147483661"/>
            <ac:picMk id="7" creationId="{B57E208D-DC8B-5248-DFD3-59654EBB00C8}"/>
          </ac:picMkLst>
        </pc:picChg>
        <pc:picChg chg="add mod">
          <ac:chgData name="Marco Parenzan" userId="a83bbb23f3e251dc" providerId="LiveId" clId="{AA36A628-EFF3-4A7F-8889-5DB2A918F8BC}" dt="2025-01-05T08:50:39.649" v="16"/>
          <ac:picMkLst>
            <pc:docMk/>
            <pc:sldMasterMk cId="658044255" sldId="2147483661"/>
            <ac:picMk id="8" creationId="{5E1BF2E4-E862-7E03-EA74-BDA4E5E33461}"/>
          </ac:picMkLst>
        </pc:picChg>
        <pc:sldLayoutChg chg="delSp mod delAnim">
          <pc:chgData name="Marco Parenzan" userId="a83bbb23f3e251dc" providerId="LiveId" clId="{AA36A628-EFF3-4A7F-8889-5DB2A918F8BC}" dt="2025-01-05T08:53:41.163" v="26" actId="478"/>
          <pc:sldLayoutMkLst>
            <pc:docMk/>
            <pc:sldMasterMk cId="658044255" sldId="2147483661"/>
            <pc:sldLayoutMk cId="4220574958" sldId="2147483679"/>
          </pc:sldLayoutMkLst>
        </pc:sldLayoutChg>
        <pc:sldLayoutChg chg="delSp mod">
          <pc:chgData name="Marco Parenzan" userId="a83bbb23f3e251dc" providerId="LiveId" clId="{AA36A628-EFF3-4A7F-8889-5DB2A918F8BC}" dt="2025-01-05T08:53:48.220" v="27" actId="478"/>
          <pc:sldLayoutMkLst>
            <pc:docMk/>
            <pc:sldMasterMk cId="658044255" sldId="2147483661"/>
            <pc:sldLayoutMk cId="3968414722" sldId="2147483680"/>
          </pc:sldLayoutMkLst>
        </pc:sldLayoutChg>
        <pc:sldLayoutChg chg="modSp mod">
          <pc:chgData name="Marco Parenzan" userId="a83bbb23f3e251dc" providerId="LiveId" clId="{AA36A628-EFF3-4A7F-8889-5DB2A918F8BC}" dt="2025-01-05T08:51:05.127" v="18" actId="1076"/>
          <pc:sldLayoutMkLst>
            <pc:docMk/>
            <pc:sldMasterMk cId="658044255" sldId="2147483661"/>
            <pc:sldLayoutMk cId="4213497921" sldId="2147483699"/>
          </pc:sldLayoutMkLst>
        </pc:sldLayoutChg>
        <pc:sldLayoutChg chg="addSp delSp modSp mod">
          <pc:chgData name="Marco Parenzan" userId="a83bbb23f3e251dc" providerId="LiveId" clId="{AA36A628-EFF3-4A7F-8889-5DB2A918F8BC}" dt="2025-01-05T08:57:51.880" v="65" actId="1076"/>
          <pc:sldLayoutMkLst>
            <pc:docMk/>
            <pc:sldMasterMk cId="658044255" sldId="2147483661"/>
            <pc:sldLayoutMk cId="4110946337" sldId="2147483702"/>
          </pc:sldLayoutMkLst>
          <pc:spChg chg="add mod ord">
            <ac:chgData name="Marco Parenzan" userId="a83bbb23f3e251dc" providerId="LiveId" clId="{AA36A628-EFF3-4A7F-8889-5DB2A918F8BC}" dt="2025-01-05T08:55:21.274" v="35" actId="207"/>
            <ac:spMkLst>
              <pc:docMk/>
              <pc:sldMasterMk cId="658044255" sldId="2147483661"/>
              <pc:sldLayoutMk cId="4110946337" sldId="2147483702"/>
              <ac:spMk id="2" creationId="{462D5F16-E97A-7AC0-AA26-8ABB66E147E9}"/>
            </ac:spMkLst>
          </pc:spChg>
          <pc:picChg chg="mod">
            <ac:chgData name="Marco Parenzan" userId="a83bbb23f3e251dc" providerId="LiveId" clId="{AA36A628-EFF3-4A7F-8889-5DB2A918F8BC}" dt="2025-01-05T08:57:46.478" v="62" actId="1076"/>
            <ac:picMkLst>
              <pc:docMk/>
              <pc:sldMasterMk cId="658044255" sldId="2147483661"/>
              <pc:sldLayoutMk cId="4110946337" sldId="2147483702"/>
              <ac:picMk id="4" creationId="{021443AF-3028-6BE7-B950-6228F353D93E}"/>
            </ac:picMkLst>
          </pc:picChg>
          <pc:picChg chg="add mod">
            <ac:chgData name="Marco Parenzan" userId="a83bbb23f3e251dc" providerId="LiveId" clId="{AA36A628-EFF3-4A7F-8889-5DB2A918F8BC}" dt="2025-01-05T08:57:44.184" v="61" actId="1076"/>
            <ac:picMkLst>
              <pc:docMk/>
              <pc:sldMasterMk cId="658044255" sldId="2147483661"/>
              <pc:sldLayoutMk cId="4110946337" sldId="2147483702"/>
              <ac:picMk id="7" creationId="{CBA59910-627C-A82A-164B-E4C0B7BF7D97}"/>
            </ac:picMkLst>
          </pc:picChg>
          <pc:picChg chg="add mod">
            <ac:chgData name="Marco Parenzan" userId="a83bbb23f3e251dc" providerId="LiveId" clId="{AA36A628-EFF3-4A7F-8889-5DB2A918F8BC}" dt="2025-01-05T08:57:42.370" v="60" actId="1076"/>
            <ac:picMkLst>
              <pc:docMk/>
              <pc:sldMasterMk cId="658044255" sldId="2147483661"/>
              <pc:sldLayoutMk cId="4110946337" sldId="2147483702"/>
              <ac:picMk id="10" creationId="{EDD776F2-2271-A05D-813F-C2D781BC161C}"/>
            </ac:picMkLst>
          </pc:picChg>
          <pc:picChg chg="add mod">
            <ac:chgData name="Marco Parenzan" userId="a83bbb23f3e251dc" providerId="LiveId" clId="{AA36A628-EFF3-4A7F-8889-5DB2A918F8BC}" dt="2025-01-05T08:57:51.880" v="65" actId="1076"/>
            <ac:picMkLst>
              <pc:docMk/>
              <pc:sldMasterMk cId="658044255" sldId="2147483661"/>
              <pc:sldLayoutMk cId="4110946337" sldId="2147483702"/>
              <ac:picMk id="11" creationId="{D50AFD15-0980-8322-88E8-B1FCF01AB8D3}"/>
            </ac:picMkLst>
          </pc:picChg>
        </pc:sldLayoutChg>
      </pc:sldMasterChg>
    </pc:docChg>
  </pc:docChgLst>
  <pc:docChgLst>
    <pc:chgData name="Marco Parenzan" userId="a83bbb23f3e251dc" providerId="LiveId" clId="{74649704-59A6-40A0-B577-218F04EE45DA}"/>
    <pc:docChg chg="undo redo custSel addSld delSld modSld sldOrd modMainMaster modSection">
      <pc:chgData name="Marco Parenzan" userId="a83bbb23f3e251dc" providerId="LiveId" clId="{74649704-59A6-40A0-B577-218F04EE45DA}" dt="2024-01-14T09:01:40.407" v="100" actId="6014"/>
      <pc:docMkLst>
        <pc:docMk/>
      </pc:docMkLst>
      <pc:sldChg chg="addSp delSp modSp mod chgLayout">
        <pc:chgData name="Marco Parenzan" userId="a83bbb23f3e251dc" providerId="LiveId" clId="{74649704-59A6-40A0-B577-218F04EE45DA}" dt="2024-01-10T23:27:51.316" v="66" actId="6264"/>
        <pc:sldMkLst>
          <pc:docMk/>
          <pc:sldMk cId="3351983227" sldId="258"/>
        </pc:sldMkLst>
      </pc:sldChg>
      <pc:sldChg chg="addSp delSp modSp mod chgLayout">
        <pc:chgData name="Marco Parenzan" userId="a83bbb23f3e251dc" providerId="LiveId" clId="{74649704-59A6-40A0-B577-218F04EE45DA}" dt="2024-01-10T23:27:51.316" v="66" actId="6264"/>
        <pc:sldMkLst>
          <pc:docMk/>
          <pc:sldMk cId="1561872712" sldId="259"/>
        </pc:sldMkLst>
      </pc:sldChg>
      <pc:sldChg chg="addSp delSp modSp mod chgLayout">
        <pc:chgData name="Marco Parenzan" userId="a83bbb23f3e251dc" providerId="LiveId" clId="{74649704-59A6-40A0-B577-218F04EE45DA}" dt="2024-01-10T23:27:51.316" v="66" actId="6264"/>
        <pc:sldMkLst>
          <pc:docMk/>
          <pc:sldMk cId="1108877457" sldId="260"/>
        </pc:sldMkLst>
      </pc:sldChg>
      <pc:sldChg chg="addSp delSp modSp mod chgLayout">
        <pc:chgData name="Marco Parenzan" userId="a83bbb23f3e251dc" providerId="LiveId" clId="{74649704-59A6-40A0-B577-218F04EE45DA}" dt="2024-01-10T23:27:51.316" v="66" actId="6264"/>
        <pc:sldMkLst>
          <pc:docMk/>
          <pc:sldMk cId="2668488753" sldId="261"/>
        </pc:sldMkLst>
      </pc:sldChg>
      <pc:sldChg chg="add del">
        <pc:chgData name="Marco Parenzan" userId="a83bbb23f3e251dc" providerId="LiveId" clId="{74649704-59A6-40A0-B577-218F04EE45DA}" dt="2024-01-10T23:21:44.789" v="1"/>
        <pc:sldMkLst>
          <pc:docMk/>
          <pc:sldMk cId="448018491" sldId="265"/>
        </pc:sldMkLst>
      </pc:sldChg>
      <pc:sldChg chg="add del">
        <pc:chgData name="Marco Parenzan" userId="a83bbb23f3e251dc" providerId="LiveId" clId="{74649704-59A6-40A0-B577-218F04EE45DA}" dt="2024-01-10T23:21:44.789" v="1"/>
        <pc:sldMkLst>
          <pc:docMk/>
          <pc:sldMk cId="3317753286" sldId="266"/>
        </pc:sldMkLst>
      </pc:sldChg>
      <pc:sldChg chg="addSp delSp modSp mod chgLayout">
        <pc:chgData name="Marco Parenzan" userId="a83bbb23f3e251dc" providerId="LiveId" clId="{74649704-59A6-40A0-B577-218F04EE45DA}" dt="2024-01-10T23:27:51.316" v="66" actId="6264"/>
        <pc:sldMkLst>
          <pc:docMk/>
          <pc:sldMk cId="3127784773" sldId="280"/>
        </pc:sldMkLst>
      </pc:sldChg>
      <pc:sldChg chg="del">
        <pc:chgData name="Marco Parenzan" userId="a83bbb23f3e251dc" providerId="LiveId" clId="{74649704-59A6-40A0-B577-218F04EE45DA}" dt="2024-01-10T23:23:53.171" v="8" actId="47"/>
        <pc:sldMkLst>
          <pc:docMk/>
          <pc:sldMk cId="2018455175" sldId="281"/>
        </pc:sldMkLst>
      </pc:sldChg>
      <pc:sldChg chg="del">
        <pc:chgData name="Marco Parenzan" userId="a83bbb23f3e251dc" providerId="LiveId" clId="{74649704-59A6-40A0-B577-218F04EE45DA}" dt="2024-01-10T23:23:40.708" v="7" actId="47"/>
        <pc:sldMkLst>
          <pc:docMk/>
          <pc:sldMk cId="121869812" sldId="289"/>
        </pc:sldMkLst>
      </pc:sldChg>
      <pc:sldChg chg="add del">
        <pc:chgData name="Marco Parenzan" userId="a83bbb23f3e251dc" providerId="LiveId" clId="{74649704-59A6-40A0-B577-218F04EE45DA}" dt="2024-01-10T23:27:50.613" v="63" actId="47"/>
        <pc:sldMkLst>
          <pc:docMk/>
          <pc:sldMk cId="1023071940" sldId="292"/>
        </pc:sldMkLst>
      </pc:sldChg>
      <pc:sldChg chg="del">
        <pc:chgData name="Marco Parenzan" userId="a83bbb23f3e251dc" providerId="LiveId" clId="{74649704-59A6-40A0-B577-218F04EE45DA}" dt="2024-01-10T23:24:35.927" v="16" actId="47"/>
        <pc:sldMkLst>
          <pc:docMk/>
          <pc:sldMk cId="2919931578" sldId="296"/>
        </pc:sldMkLst>
      </pc:sldChg>
      <pc:sldChg chg="mod chgLayout">
        <pc:chgData name="Marco Parenzan" userId="a83bbb23f3e251dc" providerId="LiveId" clId="{74649704-59A6-40A0-B577-218F04EE45DA}" dt="2024-01-10T23:26:14.467" v="31" actId="6264"/>
        <pc:sldMkLst>
          <pc:docMk/>
          <pc:sldMk cId="3226443285" sldId="297"/>
        </pc:sldMkLst>
      </pc:sldChg>
      <pc:sldChg chg="addSp delSp modSp mod ord modClrScheme addAnim delAnim chgLayout">
        <pc:chgData name="Marco Parenzan" userId="a83bbb23f3e251dc" providerId="LiveId" clId="{74649704-59A6-40A0-B577-218F04EE45DA}" dt="2024-01-10T23:27:51.660" v="74" actId="700"/>
        <pc:sldMkLst>
          <pc:docMk/>
          <pc:sldMk cId="1794320312" sldId="298"/>
        </pc:sldMkLst>
      </pc:sldChg>
      <pc:sldChg chg="addSp delSp modSp mod chgLayout">
        <pc:chgData name="Marco Parenzan" userId="a83bbb23f3e251dc" providerId="LiveId" clId="{74649704-59A6-40A0-B577-218F04EE45DA}" dt="2024-01-10T23:27:51.316" v="66" actId="6264"/>
        <pc:sldMkLst>
          <pc:docMk/>
          <pc:sldMk cId="1767585408" sldId="299"/>
        </pc:sldMkLst>
      </pc:sldChg>
      <pc:sldChg chg="addSp modSp new mod modClrScheme chgLayout">
        <pc:chgData name="Marco Parenzan" userId="a83bbb23f3e251dc" providerId="LiveId" clId="{74649704-59A6-40A0-B577-218F04EE45DA}" dt="2024-01-14T09:01:26.232" v="99" actId="700"/>
        <pc:sldMkLst>
          <pc:docMk/>
          <pc:sldMk cId="399202446" sldId="300"/>
        </pc:sldMkLst>
      </pc:sldChg>
      <pc:sldMasterChg chg="addSldLayout delSldLayout modSldLayout">
        <pc:chgData name="Marco Parenzan" userId="a83bbb23f3e251dc" providerId="LiveId" clId="{74649704-59A6-40A0-B577-218F04EE45DA}" dt="2024-01-14T09:01:40.407" v="100" actId="6014"/>
        <pc:sldMasterMkLst>
          <pc:docMk/>
          <pc:sldMasterMk cId="658044255" sldId="2147483661"/>
        </pc:sldMasterMkLst>
        <pc:sldLayoutChg chg="del">
          <pc:chgData name="Marco Parenzan" userId="a83bbb23f3e251dc" providerId="LiveId" clId="{74649704-59A6-40A0-B577-218F04EE45DA}" dt="2024-01-10T23:23:30.282" v="6" actId="2696"/>
          <pc:sldLayoutMkLst>
            <pc:docMk/>
            <pc:sldMasterMk cId="658044255" sldId="2147483661"/>
            <pc:sldLayoutMk cId="472579377" sldId="2147483666"/>
          </pc:sldLayoutMkLst>
        </pc:sldLayoutChg>
        <pc:sldLayoutChg chg="del">
          <pc:chgData name="Marco Parenzan" userId="a83bbb23f3e251dc" providerId="LiveId" clId="{74649704-59A6-40A0-B577-218F04EE45DA}" dt="2024-01-10T23:23:27.766" v="5" actId="2696"/>
          <pc:sldLayoutMkLst>
            <pc:docMk/>
            <pc:sldMasterMk cId="658044255" sldId="2147483661"/>
            <pc:sldLayoutMk cId="2714247654" sldId="2147483668"/>
          </pc:sldLayoutMkLst>
        </pc:sldLayoutChg>
        <pc:sldLayoutChg chg="del">
          <pc:chgData name="Marco Parenzan" userId="a83bbb23f3e251dc" providerId="LiveId" clId="{74649704-59A6-40A0-B577-218F04EE45DA}" dt="2024-01-10T23:23:26.624" v="4" actId="2696"/>
          <pc:sldLayoutMkLst>
            <pc:docMk/>
            <pc:sldMasterMk cId="658044255" sldId="2147483661"/>
            <pc:sldLayoutMk cId="613562382" sldId="2147483669"/>
          </pc:sldLayoutMkLst>
        </pc:sldLayoutChg>
        <pc:sldLayoutChg chg="del">
          <pc:chgData name="Marco Parenzan" userId="a83bbb23f3e251dc" providerId="LiveId" clId="{74649704-59A6-40A0-B577-218F04EE45DA}" dt="2024-01-10T23:23:18.904" v="3" actId="2696"/>
          <pc:sldLayoutMkLst>
            <pc:docMk/>
            <pc:sldMasterMk cId="658044255" sldId="2147483661"/>
            <pc:sldLayoutMk cId="2565350017" sldId="2147483672"/>
          </pc:sldLayoutMkLst>
        </pc:sldLayoutChg>
        <pc:sldLayoutChg chg="del">
          <pc:chgData name="Marco Parenzan" userId="a83bbb23f3e251dc" providerId="LiveId" clId="{74649704-59A6-40A0-B577-218F04EE45DA}" dt="2024-01-10T23:23:18.459" v="2" actId="2696"/>
          <pc:sldLayoutMkLst>
            <pc:docMk/>
            <pc:sldMasterMk cId="658044255" sldId="2147483661"/>
            <pc:sldLayoutMk cId="3464349985" sldId="2147483673"/>
          </pc:sldLayoutMkLst>
        </pc:sldLayoutChg>
        <pc:sldLayoutChg chg="addSp modSp">
          <pc:chgData name="Marco Parenzan" userId="a83bbb23f3e251dc" providerId="LiveId" clId="{74649704-59A6-40A0-B577-218F04EE45DA}" dt="2024-01-10T23:25:58.642" v="28"/>
          <pc:sldLayoutMkLst>
            <pc:docMk/>
            <pc:sldMasterMk cId="658044255" sldId="2147483661"/>
            <pc:sldLayoutMk cId="3339475363" sldId="2147483675"/>
          </pc:sldLayoutMkLst>
        </pc:sldLayoutChg>
        <pc:sldLayoutChg chg="addSp modSp">
          <pc:chgData name="Marco Parenzan" userId="a83bbb23f3e251dc" providerId="LiveId" clId="{74649704-59A6-40A0-B577-218F04EE45DA}" dt="2024-01-10T23:26:00.081" v="29"/>
          <pc:sldLayoutMkLst>
            <pc:docMk/>
            <pc:sldMasterMk cId="658044255" sldId="2147483661"/>
            <pc:sldLayoutMk cId="682840589" sldId="2147483676"/>
          </pc:sldLayoutMkLst>
        </pc:sldLayoutChg>
        <pc:sldLayoutChg chg="addSp modSp">
          <pc:chgData name="Marco Parenzan" userId="a83bbb23f3e251dc" providerId="LiveId" clId="{74649704-59A6-40A0-B577-218F04EE45DA}" dt="2024-01-10T23:26:00.926" v="30"/>
          <pc:sldLayoutMkLst>
            <pc:docMk/>
            <pc:sldMasterMk cId="658044255" sldId="2147483661"/>
            <pc:sldLayoutMk cId="1379800944" sldId="2147483677"/>
          </pc:sldLayoutMkLst>
        </pc:sldLayoutChg>
        <pc:sldLayoutChg chg="add del">
          <pc:chgData name="Marco Parenzan" userId="a83bbb23f3e251dc" providerId="LiveId" clId="{74649704-59A6-40A0-B577-218F04EE45DA}" dt="2024-01-10T23:27:51.254" v="64" actId="2696"/>
          <pc:sldLayoutMkLst>
            <pc:docMk/>
            <pc:sldMasterMk cId="658044255" sldId="2147483661"/>
            <pc:sldLayoutMk cId="2727259210" sldId="2147483678"/>
          </pc:sldLayoutMkLst>
        </pc:sldLayoutChg>
        <pc:sldLayoutChg chg="addSp modSp mod">
          <pc:chgData name="Marco Parenzan" userId="a83bbb23f3e251dc" providerId="LiveId" clId="{74649704-59A6-40A0-B577-218F04EE45DA}" dt="2024-01-10T23:24:52.156" v="20" actId="1076"/>
          <pc:sldLayoutMkLst>
            <pc:docMk/>
            <pc:sldMasterMk cId="658044255" sldId="2147483661"/>
            <pc:sldLayoutMk cId="4220574958" sldId="2147483679"/>
          </pc:sldLayoutMkLst>
        </pc:sldLayoutChg>
        <pc:sldLayoutChg chg="addSp modSp">
          <pc:chgData name="Marco Parenzan" userId="a83bbb23f3e251dc" providerId="LiveId" clId="{74649704-59A6-40A0-B577-218F04EE45DA}" dt="2024-01-10T23:24:58.269" v="22"/>
          <pc:sldLayoutMkLst>
            <pc:docMk/>
            <pc:sldMasterMk cId="658044255" sldId="2147483661"/>
            <pc:sldLayoutMk cId="3968414722" sldId="2147483680"/>
          </pc:sldLayoutMkLst>
        </pc:sldLayoutChg>
        <pc:sldLayoutChg chg="addSp modSp add del">
          <pc:chgData name="Marco Parenzan" userId="a83bbb23f3e251dc" providerId="LiveId" clId="{74649704-59A6-40A0-B577-218F04EE45DA}" dt="2024-01-10T23:27:50.582" v="62" actId="2696"/>
          <pc:sldLayoutMkLst>
            <pc:docMk/>
            <pc:sldMasterMk cId="658044255" sldId="2147483661"/>
            <pc:sldLayoutMk cId="3241515798" sldId="2147483681"/>
          </pc:sldLayoutMkLst>
        </pc:sldLayoutChg>
        <pc:sldLayoutChg chg="add del">
          <pc:chgData name="Marco Parenzan" userId="a83bbb23f3e251dc" providerId="LiveId" clId="{74649704-59A6-40A0-B577-218F04EE45DA}" dt="2024-01-10T23:27:51.270" v="65" actId="2696"/>
          <pc:sldLayoutMkLst>
            <pc:docMk/>
            <pc:sldMasterMk cId="658044255" sldId="2147483661"/>
            <pc:sldLayoutMk cId="3208961420" sldId="2147483698"/>
          </pc:sldLayoutMkLst>
        </pc:sldLayoutChg>
        <pc:sldLayoutChg chg="addSp modSp mod">
          <pc:chgData name="Marco Parenzan" userId="a83bbb23f3e251dc" providerId="LiveId" clId="{74649704-59A6-40A0-B577-218F04EE45DA}" dt="2024-01-10T23:24:25.437" v="15" actId="20577"/>
          <pc:sldLayoutMkLst>
            <pc:docMk/>
            <pc:sldMasterMk cId="658044255" sldId="2147483661"/>
            <pc:sldLayoutMk cId="4213497921" sldId="2147483699"/>
          </pc:sldLayoutMkLst>
        </pc:sldLayoutChg>
        <pc:sldLayoutChg chg="addSp modSp">
          <pc:chgData name="Marco Parenzan" userId="a83bbb23f3e251dc" providerId="LiveId" clId="{74649704-59A6-40A0-B577-218F04EE45DA}" dt="2024-01-10T23:24:53.729" v="21"/>
          <pc:sldLayoutMkLst>
            <pc:docMk/>
            <pc:sldMasterMk cId="658044255" sldId="2147483661"/>
            <pc:sldLayoutMk cId="4022759927" sldId="2147483700"/>
          </pc:sldLayoutMkLst>
        </pc:sldLayoutChg>
        <pc:sldLayoutChg chg="addSp delSp modSp add del mod modTransition modAnim">
          <pc:chgData name="Marco Parenzan" userId="a83bbb23f3e251dc" providerId="LiveId" clId="{74649704-59A6-40A0-B577-218F04EE45DA}" dt="2024-01-10T23:27:51.535" v="71"/>
          <pc:sldLayoutMkLst>
            <pc:docMk/>
            <pc:sldMasterMk cId="658044255" sldId="2147483661"/>
            <pc:sldLayoutMk cId="3698850730" sldId="2147483701"/>
          </pc:sldLayoutMkLst>
        </pc:sldLayoutChg>
        <pc:sldLayoutChg chg="addSp delSp modSp mod">
          <pc:chgData name="Marco Parenzan" userId="a83bbb23f3e251dc" providerId="LiveId" clId="{74649704-59A6-40A0-B577-218F04EE45DA}" dt="2024-01-14T09:01:40.407" v="100" actId="6014"/>
          <pc:sldLayoutMkLst>
            <pc:docMk/>
            <pc:sldMasterMk cId="658044255" sldId="2147483661"/>
            <pc:sldLayoutMk cId="4110946337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1AC33-1ADE-3542-A5FF-45D908F98F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74FF-B95A-3049-B6BA-741949CDE00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3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2D5F16-E97A-7AC0-AA26-8ABB66E147E9}"/>
              </a:ext>
            </a:extLst>
          </p:cNvPr>
          <p:cNvSpPr/>
          <p:nvPr userDrawn="1"/>
        </p:nvSpPr>
        <p:spPr>
          <a:xfrm>
            <a:off x="609600" y="1516806"/>
            <a:ext cx="10972800" cy="4597123"/>
          </a:xfrm>
          <a:prstGeom prst="rect">
            <a:avLst/>
          </a:prstGeom>
          <a:solidFill>
            <a:srgbClr val="FB49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21443AF-3028-6BE7-B950-6228F353D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5421" y="2894609"/>
            <a:ext cx="3906274" cy="9609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93F780-3792-B716-DF8B-9B207C021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599"/>
            <a:ext cx="10972800" cy="82296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dirty="0"/>
              <a:t>Sponsor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59910-627C-A82A-164B-E4C0B7BF7D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0245" y="4134154"/>
            <a:ext cx="3511510" cy="686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D776F2-2271-A05D-813F-C2D781BC16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80524" y="5015841"/>
            <a:ext cx="1790164" cy="953316"/>
          </a:xfrm>
          <a:prstGeom prst="rect">
            <a:avLst/>
          </a:prstGeom>
        </p:spPr>
      </p:pic>
      <p:pic>
        <p:nvPicPr>
          <p:cNvPr id="11" name="Picture 2" descr="Unipordenone">
            <a:extLst>
              <a:ext uri="{FF2B5EF4-FFF2-40B4-BE49-F238E27FC236}">
                <a16:creationId xmlns:a16="http://schemas.microsoft.com/office/drawing/2014/main" id="{D50AFD15-0980-8322-88E8-B1FCF01AB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06" y="1647514"/>
            <a:ext cx="3088060" cy="11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4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99F2-9FD3-8B4E-8048-995480B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4250-677E-6B4A-9CDF-D7632551A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213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57EB-4E89-E242-A168-D4330029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8"/>
            <a:ext cx="9486900" cy="2852737"/>
          </a:xfrm>
        </p:spPr>
        <p:txBody>
          <a:bodyPr lIns="0"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85AA-91AE-C64E-93AC-A496F2A7B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486900" cy="1500187"/>
          </a:xfrm>
        </p:spPr>
        <p:txBody>
          <a:bodyPr lIns="0"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65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57EB-4E89-E242-A168-D43300293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918784" cy="3952875"/>
          </a:xfrm>
        </p:spPr>
        <p:txBody>
          <a:bodyPr lIns="0" tIns="0" rIns="0" bIns="0"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685AA-91AE-C64E-93AC-A496F2A7B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7918784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6666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B16D5D0-0CD5-2429-502E-9B08459EB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017" y="240203"/>
            <a:ext cx="1950607" cy="7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7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0501-FEE8-4A43-A887-C778D57C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4D5F-58EF-5047-BAEF-694F619DB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60468-267F-1F45-AAA2-30AF13763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37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99F2-9FD3-8B4E-8048-995480BD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4250-677E-6B4A-9CDF-D7632551AA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/>
          <a:lstStyle>
            <a:lvl1pPr marL="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9144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13716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828800" indent="0">
              <a:buNone/>
              <a:defRPr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Code sample</a:t>
            </a:r>
          </a:p>
        </p:txBody>
      </p:sp>
    </p:spTree>
    <p:extLst>
      <p:ext uri="{BB962C8B-B14F-4D97-AF65-F5344CB8AC3E}">
        <p14:creationId xmlns:p14="http://schemas.microsoft.com/office/powerpoint/2010/main" val="249131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10EC-A5E8-2E46-AB03-8D03FBCC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59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27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450DD-3A66-56CD-AEBE-ADD554892EC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4CE51-D28B-B840-8D63-9996ADF3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9"/>
            <a:ext cx="10972800" cy="8229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CEE8-8D92-394C-8F53-0459CF763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270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A24D9A-9E3E-8F9F-A3C8-5ACA4CF1A1A9}"/>
              </a:ext>
            </a:extLst>
          </p:cNvPr>
          <p:cNvSpPr/>
          <p:nvPr userDrawn="1"/>
        </p:nvSpPr>
        <p:spPr>
          <a:xfrm>
            <a:off x="0" y="6276513"/>
            <a:ext cx="12192000" cy="588729"/>
          </a:xfrm>
          <a:prstGeom prst="rect">
            <a:avLst/>
          </a:prstGeom>
          <a:solidFill>
            <a:srgbClr val="FB49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8519F4-AD40-F1E6-3CC5-8AA5A08929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03682" y="6256082"/>
            <a:ext cx="3652657" cy="625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7E208D-DC8B-5248-DFD3-59654EBB00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67876"/>
          <a:stretch/>
        </p:blipFill>
        <p:spPr>
          <a:xfrm>
            <a:off x="6747677" y="6242121"/>
            <a:ext cx="1065321" cy="653198"/>
          </a:xfrm>
          <a:prstGeom prst="rect">
            <a:avLst/>
          </a:prstGeom>
        </p:spPr>
      </p:pic>
      <p:pic>
        <p:nvPicPr>
          <p:cNvPr id="8" name="Picture 2" descr="Unipordenone">
            <a:extLst>
              <a:ext uri="{FF2B5EF4-FFF2-40B4-BE49-F238E27FC236}">
                <a16:creationId xmlns:a16="http://schemas.microsoft.com/office/drawing/2014/main" id="{5E1BF2E4-E862-7E03-EA74-BDA4E5E33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25" y="6343674"/>
            <a:ext cx="1195267" cy="4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3" r:id="rId2"/>
    <p:sldLayoutId id="2147483664" r:id="rId3"/>
    <p:sldLayoutId id="2147483679" r:id="rId4"/>
    <p:sldLayoutId id="2147483665" r:id="rId5"/>
    <p:sldLayoutId id="2147483667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tx2">
              <a:lumMod val="50000"/>
            </a:schemeClr>
          </a:solidFill>
          <a:latin typeface="Space Grotesk Medium" pitchFamily="2" charset="77"/>
          <a:ea typeface="Open Sans" panose="020B0606030504020204" pitchFamily="34" charset="0"/>
          <a:cs typeface="Space Grotesk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pos="7488" userDrawn="1">
          <p15:clr>
            <a:srgbClr val="F26B43"/>
          </p15:clr>
        </p15:guide>
        <p15:guide id="6" orient="horz" pos="4128" userDrawn="1">
          <p15:clr>
            <a:srgbClr val="F26B43"/>
          </p15:clr>
        </p15:guide>
        <p15:guide id="7" pos="384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pos="7296" userDrawn="1">
          <p15:clr>
            <a:srgbClr val="F26B43"/>
          </p15:clr>
        </p15:guide>
        <p15:guide id="10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Ace68/PropertyBasedTest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alberto.acerbis@intre.it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xunit.net/docs/why-did-we-build-xunit-1.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5279-2990-3421-1E16-3202EAD8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9439373" cy="1982771"/>
          </a:xfrm>
        </p:spPr>
        <p:txBody>
          <a:bodyPr/>
          <a:lstStyle/>
          <a:p>
            <a:r>
              <a:rPr lang="en-US" dirty="0"/>
              <a:t>Property Based Testing with .NET</a:t>
            </a:r>
          </a:p>
        </p:txBody>
      </p:sp>
      <p:pic>
        <p:nvPicPr>
          <p:cNvPr id="4" name="Immagine 3" descr="Immagine che contiene Viso umano, sorriso, vestiti, persona&#10;&#10;Descrizione generata automaticamente">
            <a:extLst>
              <a:ext uri="{FF2B5EF4-FFF2-40B4-BE49-F238E27FC236}">
                <a16:creationId xmlns:a16="http://schemas.microsoft.com/office/drawing/2014/main" id="{5BCCD884-58C6-D45F-F778-F3CF67E78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951508"/>
            <a:ext cx="2436570" cy="2436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6BBD6A28-452A-1F1B-54D9-116904C7D883}"/>
              </a:ext>
            </a:extLst>
          </p:cNvPr>
          <p:cNvSpPr txBox="1">
            <a:spLocks/>
          </p:cNvSpPr>
          <p:nvPr/>
        </p:nvSpPr>
        <p:spPr>
          <a:xfrm>
            <a:off x="3952566" y="3551393"/>
            <a:ext cx="5066852" cy="123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7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it-IT" sz="2800" b="1" dirty="0">
                <a:latin typeface="Calibri" panose="020F0502020204030204"/>
                <a:ea typeface="+mn-ea"/>
                <a:cs typeface="+mn-cs"/>
              </a:rPr>
              <a:t>Alberto Acerbis</a:t>
            </a:r>
          </a:p>
          <a:p>
            <a:pPr defTabSz="914367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it-IT" b="1" i="1" dirty="0" err="1">
                <a:latin typeface="Calibri" panose="020F0502020204030204"/>
                <a:ea typeface="+mn-ea"/>
                <a:cs typeface="+mn-cs"/>
              </a:rPr>
              <a:t>KeyCrushers</a:t>
            </a:r>
            <a:r>
              <a:rPr lang="it-IT" b="1" i="1" dirty="0">
                <a:latin typeface="Calibri" panose="020F0502020204030204"/>
                <a:ea typeface="+mn-ea"/>
                <a:cs typeface="+mn-cs"/>
              </a:rPr>
              <a:t> @Intré </a:t>
            </a:r>
            <a:r>
              <a:rPr lang="it-IT" b="1" i="1" dirty="0" err="1">
                <a:latin typeface="Calibri" panose="020F0502020204030204"/>
                <a:ea typeface="+mn-ea"/>
                <a:cs typeface="+mn-cs"/>
              </a:rPr>
              <a:t>S.r.L.</a:t>
            </a:r>
            <a:br>
              <a:rPr lang="it-IT" i="1" dirty="0">
                <a:latin typeface="Calibri" panose="020F0502020204030204"/>
                <a:ea typeface="+mn-ea"/>
                <a:cs typeface="+mn-cs"/>
              </a:rPr>
            </a:br>
            <a:r>
              <a:rPr lang="it-IT" i="1" dirty="0">
                <a:latin typeface="Calibri" panose="020F0502020204030204"/>
                <a:ea typeface="+mn-ea"/>
                <a:cs typeface="+mn-cs"/>
              </a:rPr>
              <a:t>Microsoft MVP</a:t>
            </a:r>
            <a:endParaRPr lang="it-IT" dirty="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 descr="Immagine che contiene Carattere, testo, logo, Elementi grafici&#10;&#10;Descrizione generata automaticamente">
            <a:extLst>
              <a:ext uri="{FF2B5EF4-FFF2-40B4-BE49-F238E27FC236}">
                <a16:creationId xmlns:a16="http://schemas.microsoft.com/office/drawing/2014/main" id="{EFAC60A7-8ED8-CE31-CD9C-E553F886B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547" y="3845869"/>
            <a:ext cx="647848" cy="6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8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9292-486A-6F6A-D44C-4666EEFD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A9EE-0B6C-E9E6-DF39-0DC722D7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1745"/>
            <a:ext cx="10972800" cy="822960"/>
          </a:xfrm>
        </p:spPr>
        <p:txBody>
          <a:bodyPr/>
          <a:lstStyle/>
          <a:p>
            <a:r>
              <a:rPr lang="en-US" dirty="0"/>
              <a:t>How to apply Property-Based Testing?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3D23F0-F581-B8E7-458B-331BCE7987E4}"/>
              </a:ext>
            </a:extLst>
          </p:cNvPr>
          <p:cNvSpPr txBox="1">
            <a:spLocks/>
          </p:cNvSpPr>
          <p:nvPr/>
        </p:nvSpPr>
        <p:spPr>
          <a:xfrm>
            <a:off x="5368116" y="1602920"/>
            <a:ext cx="6585857" cy="41637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it-IT" dirty="0" err="1">
                <a:solidFill>
                  <a:schemeClr val="tx1"/>
                </a:solidFill>
              </a:rPr>
              <a:t>Understand</a:t>
            </a:r>
            <a:r>
              <a:rPr lang="it-IT" dirty="0">
                <a:solidFill>
                  <a:schemeClr val="tx1"/>
                </a:solidFill>
              </a:rPr>
              <a:t> and </a:t>
            </a:r>
            <a:r>
              <a:rPr lang="it-IT" dirty="0" err="1">
                <a:solidFill>
                  <a:schemeClr val="tx1"/>
                </a:solidFill>
              </a:rPr>
              <a:t>represent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relationship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between</a:t>
            </a:r>
            <a:r>
              <a:rPr lang="it-IT" dirty="0">
                <a:solidFill>
                  <a:schemeClr val="tx1"/>
                </a:solidFill>
              </a:rPr>
              <a:t> inputs and outputs</a:t>
            </a:r>
          </a:p>
          <a:p>
            <a:r>
              <a:rPr lang="it-IT" dirty="0">
                <a:solidFill>
                  <a:schemeClr val="tx1"/>
                </a:solidFill>
              </a:rPr>
              <a:t>Use </a:t>
            </a:r>
            <a:r>
              <a:rPr lang="it-IT" dirty="0" err="1">
                <a:solidFill>
                  <a:schemeClr val="tx1"/>
                </a:solidFill>
              </a:rPr>
              <a:t>randomly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generated</a:t>
            </a:r>
            <a:r>
              <a:rPr lang="it-IT" dirty="0">
                <a:solidFill>
                  <a:schemeClr val="tx1"/>
                </a:solidFill>
              </a:rPr>
              <a:t> inputs to express </a:t>
            </a:r>
            <a:r>
              <a:rPr lang="it-IT" dirty="0" err="1">
                <a:solidFill>
                  <a:schemeClr val="tx1"/>
                </a:solidFill>
              </a:rPr>
              <a:t>deterministics</a:t>
            </a:r>
            <a:r>
              <a:rPr lang="it-IT" dirty="0">
                <a:solidFill>
                  <a:schemeClr val="tx1"/>
                </a:solidFill>
              </a:rPr>
              <a:t> outputs</a:t>
            </a:r>
          </a:p>
          <a:p>
            <a:r>
              <a:rPr lang="it-IT" dirty="0" err="1">
                <a:solidFill>
                  <a:schemeClr val="tx1"/>
                </a:solidFill>
              </a:rPr>
              <a:t>It’s</a:t>
            </a:r>
            <a:r>
              <a:rPr lang="it-IT" dirty="0">
                <a:solidFill>
                  <a:schemeClr val="tx1"/>
                </a:solidFill>
              </a:rPr>
              <a:t> by no </a:t>
            </a:r>
            <a:r>
              <a:rPr lang="it-IT" dirty="0" err="1">
                <a:solidFill>
                  <a:schemeClr val="tx1"/>
                </a:solidFill>
              </a:rPr>
              <a:t>means</a:t>
            </a:r>
            <a:r>
              <a:rPr lang="it-IT" dirty="0">
                <a:solidFill>
                  <a:schemeClr val="tx1"/>
                </a:solidFill>
              </a:rPr>
              <a:t> a full </a:t>
            </a:r>
            <a:r>
              <a:rPr lang="it-IT" dirty="0" err="1">
                <a:solidFill>
                  <a:schemeClr val="tx1"/>
                </a:solidFill>
              </a:rPr>
              <a:t>replacement</a:t>
            </a:r>
            <a:r>
              <a:rPr lang="it-IT" dirty="0">
                <a:solidFill>
                  <a:schemeClr val="tx1"/>
                </a:solidFill>
              </a:rPr>
              <a:t>!</a:t>
            </a:r>
          </a:p>
          <a:p>
            <a:r>
              <a:rPr lang="it-IT" dirty="0">
                <a:solidFill>
                  <a:schemeClr val="tx1"/>
                </a:solidFill>
              </a:rPr>
              <a:t>The best </a:t>
            </a:r>
            <a:r>
              <a:rPr lang="it-IT" dirty="0" err="1">
                <a:solidFill>
                  <a:schemeClr val="tx1"/>
                </a:solidFill>
              </a:rPr>
              <a:t>approach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to </a:t>
            </a:r>
            <a:r>
              <a:rPr lang="it-IT" dirty="0" err="1">
                <a:solidFill>
                  <a:schemeClr val="tx1"/>
                </a:solidFill>
              </a:rPr>
              <a:t>have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right</a:t>
            </a:r>
            <a:r>
              <a:rPr lang="it-IT" dirty="0">
                <a:solidFill>
                  <a:schemeClr val="tx1"/>
                </a:solidFill>
              </a:rPr>
              <a:t> mix of the </a:t>
            </a:r>
            <a:r>
              <a:rPr lang="it-IT" dirty="0" err="1">
                <a:solidFill>
                  <a:schemeClr val="tx1"/>
                </a:solidFill>
              </a:rPr>
              <a:t>two</a:t>
            </a:r>
            <a:r>
              <a:rPr lang="it-IT" dirty="0">
                <a:solidFill>
                  <a:schemeClr val="tx1"/>
                </a:solidFill>
              </a:rPr>
              <a:t> in </a:t>
            </a:r>
            <a:r>
              <a:rPr lang="it-IT" dirty="0" err="1">
                <a:solidFill>
                  <a:schemeClr val="tx1"/>
                </a:solidFill>
              </a:rPr>
              <a:t>your</a:t>
            </a:r>
            <a:r>
              <a:rPr lang="it-IT" dirty="0">
                <a:solidFill>
                  <a:schemeClr val="tx1"/>
                </a:solidFill>
              </a:rPr>
              <a:t> suite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Immagine 5" descr="Immagine che contiene testo, cartone animato, anime, calligrafia&#10;&#10;Descrizione generata automaticamente">
            <a:extLst>
              <a:ext uri="{FF2B5EF4-FFF2-40B4-BE49-F238E27FC236}">
                <a16:creationId xmlns:a16="http://schemas.microsoft.com/office/drawing/2014/main" id="{F0A8BA01-E80F-4070-C17A-89BC09504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426028"/>
            <a:ext cx="4517571" cy="4517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37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90DC5-73D9-3D7A-8066-24C7A1718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1F8A-80EE-920D-28E9-A188E5D3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371"/>
            <a:ext cx="10972800" cy="822960"/>
          </a:xfrm>
        </p:spPr>
        <p:txBody>
          <a:bodyPr/>
          <a:lstStyle/>
          <a:p>
            <a:pPr algn="ctr"/>
            <a:r>
              <a:rPr lang="en-US" dirty="0"/>
              <a:t>The Add method</a:t>
            </a:r>
          </a:p>
        </p:txBody>
      </p:sp>
      <p:pic>
        <p:nvPicPr>
          <p:cNvPr id="3" name="Immagine 2" descr="Immagine che contiene testo, cartone animato, calligrafia, anime&#10;&#10;Descrizione generata automaticamente">
            <a:extLst>
              <a:ext uri="{FF2B5EF4-FFF2-40B4-BE49-F238E27FC236}">
                <a16:creationId xmlns:a16="http://schemas.microsoft.com/office/drawing/2014/main" id="{48505243-1D40-27B2-6DDC-A30489E06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1356881"/>
            <a:ext cx="3483430" cy="348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magine 3" descr="Immagine che contiene testo, Viso umano, occhiali, cartone animato&#10;&#10;Descrizione generata automaticamente">
            <a:extLst>
              <a:ext uri="{FF2B5EF4-FFF2-40B4-BE49-F238E27FC236}">
                <a16:creationId xmlns:a16="http://schemas.microsoft.com/office/drawing/2014/main" id="{EF9DE578-DFC0-1A32-5D27-AAA60FE28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499" y="1273562"/>
            <a:ext cx="3483430" cy="348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546381-B5C3-D9FA-79CA-5CE73A0010B5}"/>
              </a:ext>
            </a:extLst>
          </p:cNvPr>
          <p:cNvSpPr txBox="1"/>
          <p:nvPr/>
        </p:nvSpPr>
        <p:spPr>
          <a:xfrm>
            <a:off x="4015819" y="907263"/>
            <a:ext cx="4232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Commutativity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add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numbers</a:t>
            </a:r>
            <a:r>
              <a:rPr lang="it-IT" dirty="0"/>
              <a:t>, the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non </a:t>
            </a:r>
            <a:r>
              <a:rPr lang="it-IT" dirty="0" err="1"/>
              <a:t>depend</a:t>
            </a:r>
            <a:r>
              <a:rPr lang="it-IT" dirty="0"/>
              <a:t> on the </a:t>
            </a:r>
            <a:r>
              <a:rPr lang="it-IT" dirty="0" err="1"/>
              <a:t>order</a:t>
            </a:r>
            <a:r>
              <a:rPr lang="it-IT" dirty="0"/>
              <a:t> of the </a:t>
            </a:r>
            <a:r>
              <a:rPr lang="it-IT" dirty="0" err="1"/>
              <a:t>parameters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5 + 4 = 4 + 5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5 * 4 = 4 * 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650801-9C56-AE74-86AF-C1703EAE01F8}"/>
              </a:ext>
            </a:extLst>
          </p:cNvPr>
          <p:cNvSpPr txBox="1"/>
          <p:nvPr/>
        </p:nvSpPr>
        <p:spPr>
          <a:xfrm>
            <a:off x="4015819" y="2712097"/>
            <a:ext cx="4232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Associativity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or more </a:t>
            </a:r>
            <a:r>
              <a:rPr lang="it-IT" dirty="0" err="1"/>
              <a:t>numbers</a:t>
            </a:r>
            <a:r>
              <a:rPr lang="it-IT" dirty="0"/>
              <a:t>, the </a:t>
            </a:r>
            <a:r>
              <a:rPr lang="it-IT" dirty="0" err="1"/>
              <a:t>order</a:t>
            </a:r>
            <a:r>
              <a:rPr lang="it-IT" dirty="0"/>
              <a:t> of the </a:t>
            </a:r>
            <a:r>
              <a:rPr lang="it-IT" dirty="0" err="1"/>
              <a:t>operations</a:t>
            </a:r>
            <a:r>
              <a:rPr lang="it-IT" dirty="0"/>
              <a:t> </a:t>
            </a:r>
            <a:r>
              <a:rPr lang="it-IT" dirty="0" err="1"/>
              <a:t>doesn’t</a:t>
            </a:r>
            <a:r>
              <a:rPr lang="it-IT" dirty="0"/>
              <a:t> </a:t>
            </a:r>
            <a:r>
              <a:rPr lang="it-IT" dirty="0" err="1"/>
              <a:t>matter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(1 + 2) + 3 = 1 + (2 + 3)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(1 * 2) * 3 = 1 * (2 * 3)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FA2CE8-C15F-55D7-681A-2FEBE307EC2F}"/>
              </a:ext>
            </a:extLst>
          </p:cNvPr>
          <p:cNvSpPr txBox="1"/>
          <p:nvPr/>
        </p:nvSpPr>
        <p:spPr>
          <a:xfrm>
            <a:off x="4015819" y="4466423"/>
            <a:ext cx="4232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Identity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Adding</a:t>
            </a:r>
            <a:r>
              <a:rPr lang="it-IT" dirty="0"/>
              <a:t> zero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doing</a:t>
            </a:r>
            <a:r>
              <a:rPr lang="it-IT" dirty="0"/>
              <a:t> </a:t>
            </a:r>
            <a:r>
              <a:rPr lang="it-IT" dirty="0" err="1"/>
              <a:t>nothing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2 + 0 = 2   // </a:t>
            </a:r>
            <a:r>
              <a:rPr lang="it-IT" dirty="0" err="1"/>
              <a:t>true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2 * 0 = 2  // false!</a:t>
            </a:r>
          </a:p>
        </p:txBody>
      </p:sp>
    </p:spTree>
    <p:extLst>
      <p:ext uri="{BB962C8B-B14F-4D97-AF65-F5344CB8AC3E}">
        <p14:creationId xmlns:p14="http://schemas.microsoft.com/office/powerpoint/2010/main" val="8090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C523-FA48-20EF-0950-C783EF39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90AD-7611-33B8-FB1D-96E6F862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371"/>
            <a:ext cx="10972800" cy="822960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err="1"/>
              <a:t>FizzBuzz</a:t>
            </a:r>
            <a:endParaRPr lang="en-US" dirty="0"/>
          </a:p>
        </p:txBody>
      </p:sp>
      <p:pic>
        <p:nvPicPr>
          <p:cNvPr id="3" name="Immagine 2" descr="Immagine che contiene testo, cartone animato, calligrafia, anime&#10;&#10;Descrizione generata automaticamente">
            <a:extLst>
              <a:ext uri="{FF2B5EF4-FFF2-40B4-BE49-F238E27FC236}">
                <a16:creationId xmlns:a16="http://schemas.microsoft.com/office/drawing/2014/main" id="{56EDCEE5-BDDD-1BC8-C6CE-0C45AD77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1356881"/>
            <a:ext cx="3483430" cy="348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magine 3" descr="Immagine che contiene testo, Viso umano, occhiali, cartone animato&#10;&#10;Descrizione generata automaticamente">
            <a:extLst>
              <a:ext uri="{FF2B5EF4-FFF2-40B4-BE49-F238E27FC236}">
                <a16:creationId xmlns:a16="http://schemas.microsoft.com/office/drawing/2014/main" id="{CB27A7A2-816C-031F-0832-FF4F2158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499" y="1273562"/>
            <a:ext cx="3483430" cy="348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79DA57-0409-5266-DF6B-F8EC7181DFCD}"/>
              </a:ext>
            </a:extLst>
          </p:cNvPr>
          <p:cNvSpPr txBox="1"/>
          <p:nvPr/>
        </p:nvSpPr>
        <p:spPr>
          <a:xfrm>
            <a:off x="4015819" y="1293762"/>
            <a:ext cx="42326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Write a </a:t>
            </a:r>
            <a:r>
              <a:rPr lang="it-IT" b="1" i="1" dirty="0" err="1"/>
              <a:t>program</a:t>
            </a:r>
            <a:r>
              <a:rPr lang="it-IT" b="1" i="1" dirty="0"/>
              <a:t> </a:t>
            </a:r>
            <a:r>
              <a:rPr lang="it-IT" b="1" i="1" dirty="0" err="1"/>
              <a:t>that</a:t>
            </a:r>
            <a:r>
              <a:rPr lang="it-IT" b="1" i="1" dirty="0"/>
              <a:t> </a:t>
            </a:r>
            <a:r>
              <a:rPr lang="it-IT" b="1" i="1" dirty="0" err="1"/>
              <a:t>prints</a:t>
            </a:r>
            <a:r>
              <a:rPr lang="it-IT" b="1" i="1" dirty="0"/>
              <a:t> the </a:t>
            </a:r>
            <a:r>
              <a:rPr lang="it-IT" b="1" i="1" dirty="0" err="1"/>
              <a:t>number</a:t>
            </a:r>
            <a:r>
              <a:rPr lang="it-IT" b="1" i="1" dirty="0"/>
              <a:t> from 1 to 100. But for </a:t>
            </a:r>
            <a:r>
              <a:rPr lang="it-IT" b="1" i="1" dirty="0" err="1"/>
              <a:t>multiples</a:t>
            </a:r>
            <a:r>
              <a:rPr lang="it-IT" b="1" i="1" dirty="0"/>
              <a:t> of </a:t>
            </a:r>
            <a:r>
              <a:rPr lang="it-IT" b="1" i="1" dirty="0" err="1"/>
              <a:t>three</a:t>
            </a:r>
            <a:r>
              <a:rPr lang="it-IT" b="1" i="1" dirty="0"/>
              <a:t> </a:t>
            </a:r>
            <a:r>
              <a:rPr lang="it-IT" b="1" i="1" dirty="0" err="1"/>
              <a:t>print</a:t>
            </a:r>
            <a:r>
              <a:rPr lang="it-IT" b="1" i="1" dirty="0"/>
              <a:t> «</a:t>
            </a:r>
            <a:r>
              <a:rPr lang="it-IT" b="1" i="1" dirty="0" err="1"/>
              <a:t>Fizz</a:t>
            </a:r>
            <a:r>
              <a:rPr lang="it-IT" b="1" i="1" dirty="0"/>
              <a:t>» </a:t>
            </a:r>
            <a:r>
              <a:rPr lang="it-IT" b="1" i="1" dirty="0" err="1"/>
              <a:t>instead</a:t>
            </a:r>
            <a:r>
              <a:rPr lang="it-IT" b="1" i="1" dirty="0"/>
              <a:t> of the </a:t>
            </a:r>
            <a:r>
              <a:rPr lang="it-IT" b="1" i="1" dirty="0" err="1"/>
              <a:t>number</a:t>
            </a:r>
            <a:r>
              <a:rPr lang="it-IT" b="1" i="1" dirty="0"/>
              <a:t> and for </a:t>
            </a:r>
            <a:r>
              <a:rPr lang="it-IT" b="1" i="1" dirty="0" err="1"/>
              <a:t>multiples</a:t>
            </a:r>
            <a:r>
              <a:rPr lang="it-IT" b="1" i="1" dirty="0"/>
              <a:t> of </a:t>
            </a:r>
            <a:r>
              <a:rPr lang="it-IT" b="1" i="1" dirty="0" err="1"/>
              <a:t>five</a:t>
            </a:r>
            <a:r>
              <a:rPr lang="it-IT" b="1" i="1" dirty="0"/>
              <a:t> </a:t>
            </a:r>
            <a:r>
              <a:rPr lang="it-IT" b="1" i="1" dirty="0" err="1"/>
              <a:t>print</a:t>
            </a:r>
            <a:r>
              <a:rPr lang="it-IT" b="1" i="1" dirty="0"/>
              <a:t> «Buzz». For </a:t>
            </a:r>
            <a:r>
              <a:rPr lang="it-IT" b="1" i="1" dirty="0" err="1"/>
              <a:t>numbers</a:t>
            </a:r>
            <a:r>
              <a:rPr lang="it-IT" b="1" i="1" dirty="0"/>
              <a:t> </a:t>
            </a:r>
            <a:r>
              <a:rPr lang="it-IT" b="1" i="1" dirty="0" err="1"/>
              <a:t>which</a:t>
            </a:r>
            <a:r>
              <a:rPr lang="it-IT" b="1" i="1" dirty="0"/>
              <a:t> are </a:t>
            </a:r>
            <a:r>
              <a:rPr lang="it-IT" b="1" i="1" dirty="0" err="1"/>
              <a:t>multiples</a:t>
            </a:r>
            <a:r>
              <a:rPr lang="it-IT" b="1" i="1" dirty="0"/>
              <a:t> of </a:t>
            </a:r>
            <a:r>
              <a:rPr lang="it-IT" b="1" i="1" dirty="0" err="1"/>
              <a:t>both</a:t>
            </a:r>
            <a:r>
              <a:rPr lang="it-IT" b="1" i="1" dirty="0"/>
              <a:t> </a:t>
            </a:r>
            <a:r>
              <a:rPr lang="it-IT" b="1" i="1" dirty="0" err="1"/>
              <a:t>three</a:t>
            </a:r>
            <a:r>
              <a:rPr lang="it-IT" b="1" i="1" dirty="0"/>
              <a:t> and </a:t>
            </a:r>
            <a:r>
              <a:rPr lang="it-IT" b="1" i="1" dirty="0" err="1"/>
              <a:t>five</a:t>
            </a:r>
            <a:r>
              <a:rPr lang="it-IT" b="1" i="1" dirty="0"/>
              <a:t> </a:t>
            </a:r>
            <a:r>
              <a:rPr lang="it-IT" b="1" i="1" dirty="0" err="1"/>
              <a:t>print</a:t>
            </a:r>
            <a:r>
              <a:rPr lang="it-IT" b="1" i="1" dirty="0"/>
              <a:t> «</a:t>
            </a:r>
            <a:r>
              <a:rPr lang="it-IT" b="1" i="1" dirty="0" err="1"/>
              <a:t>FizzBuzz</a:t>
            </a:r>
            <a:r>
              <a:rPr lang="it-IT" b="1" i="1" dirty="0"/>
              <a:t>&gt;</a:t>
            </a:r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778002-88BD-F0CC-D411-C85553425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376" y="3098596"/>
            <a:ext cx="1323084" cy="302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6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6D50C-7776-8399-689C-C9CA6F9DB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E65F-3D17-056D-D4DD-03E27487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371"/>
            <a:ext cx="10972800" cy="822960"/>
          </a:xfrm>
        </p:spPr>
        <p:txBody>
          <a:bodyPr/>
          <a:lstStyle/>
          <a:p>
            <a:pPr algn="ctr"/>
            <a:r>
              <a:rPr lang="en-US" dirty="0"/>
              <a:t>The Diamond</a:t>
            </a:r>
          </a:p>
        </p:txBody>
      </p:sp>
      <p:pic>
        <p:nvPicPr>
          <p:cNvPr id="3" name="Immagine 2" descr="Immagine che contiene testo, cartone animato, calligrafia, anime&#10;&#10;Descrizione generata automaticamente">
            <a:extLst>
              <a:ext uri="{FF2B5EF4-FFF2-40B4-BE49-F238E27FC236}">
                <a16:creationId xmlns:a16="http://schemas.microsoft.com/office/drawing/2014/main" id="{35A70365-40BB-8B66-7267-D4FFEB2B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1356881"/>
            <a:ext cx="3483430" cy="348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magine 3" descr="Immagine che contiene testo, Viso umano, occhiali, cartone animato&#10;&#10;Descrizione generata automaticamente">
            <a:extLst>
              <a:ext uri="{FF2B5EF4-FFF2-40B4-BE49-F238E27FC236}">
                <a16:creationId xmlns:a16="http://schemas.microsoft.com/office/drawing/2014/main" id="{810B9B57-741C-B00B-5229-8DB1B6398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499" y="1273562"/>
            <a:ext cx="3483430" cy="3483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C1927E-893C-125E-05AB-238699B48C28}"/>
              </a:ext>
            </a:extLst>
          </p:cNvPr>
          <p:cNvSpPr txBox="1"/>
          <p:nvPr/>
        </p:nvSpPr>
        <p:spPr>
          <a:xfrm>
            <a:off x="4015819" y="1293762"/>
            <a:ext cx="4232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Given a </a:t>
            </a:r>
            <a:r>
              <a:rPr lang="it-IT" b="1" i="1" dirty="0" err="1"/>
              <a:t>letter</a:t>
            </a:r>
            <a:r>
              <a:rPr lang="it-IT" b="1" i="1" dirty="0"/>
              <a:t>, </a:t>
            </a:r>
            <a:r>
              <a:rPr lang="it-IT" b="1" i="1" dirty="0" err="1"/>
              <a:t>print</a:t>
            </a:r>
            <a:r>
              <a:rPr lang="it-IT" b="1" i="1" dirty="0"/>
              <a:t> a </a:t>
            </a:r>
            <a:r>
              <a:rPr lang="it-IT" b="1" i="1" dirty="0" err="1"/>
              <a:t>diamond</a:t>
            </a:r>
            <a:r>
              <a:rPr lang="it-IT" b="1" i="1" dirty="0"/>
              <a:t> </a:t>
            </a:r>
            <a:r>
              <a:rPr lang="it-IT" b="1" i="1" dirty="0" err="1"/>
              <a:t>starting</a:t>
            </a:r>
            <a:r>
              <a:rPr lang="it-IT" b="1" i="1" dirty="0"/>
              <a:t> with «A» with the </a:t>
            </a:r>
            <a:r>
              <a:rPr lang="it-IT" b="1" i="1" dirty="0" err="1"/>
              <a:t>supplied</a:t>
            </a:r>
            <a:r>
              <a:rPr lang="it-IT" b="1" i="1" dirty="0"/>
              <a:t> </a:t>
            </a:r>
            <a:r>
              <a:rPr lang="it-IT" b="1" i="1" dirty="0" err="1"/>
              <a:t>letter</a:t>
            </a:r>
            <a:r>
              <a:rPr lang="it-IT" b="1" i="1" dirty="0"/>
              <a:t> </a:t>
            </a:r>
            <a:r>
              <a:rPr lang="it-IT" b="1" i="1" dirty="0" err="1"/>
              <a:t>at</a:t>
            </a:r>
            <a:r>
              <a:rPr lang="it-IT" b="1" i="1" dirty="0"/>
              <a:t> the </a:t>
            </a:r>
            <a:r>
              <a:rPr lang="it-IT" b="1" i="1" dirty="0" err="1"/>
              <a:t>widest</a:t>
            </a:r>
            <a:r>
              <a:rPr lang="it-IT" b="1" i="1" dirty="0"/>
              <a:t> point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70BDA8-2920-EC58-AAE0-E05FBF69F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513" y="2359676"/>
            <a:ext cx="929721" cy="20042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616F6D-DFB2-AE4E-F238-8DA020E41E3F}"/>
              </a:ext>
            </a:extLst>
          </p:cNvPr>
          <p:cNvSpPr txBox="1"/>
          <p:nvPr/>
        </p:nvSpPr>
        <p:spPr>
          <a:xfrm>
            <a:off x="4179234" y="4500193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First &amp; last lines </a:t>
            </a:r>
            <a:r>
              <a:rPr lang="it-IT" dirty="0" err="1"/>
              <a:t>contain</a:t>
            </a:r>
            <a:r>
              <a:rPr lang="it-IT" dirty="0"/>
              <a:t> «A»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rows</a:t>
            </a:r>
            <a:r>
              <a:rPr lang="it-IT" dirty="0"/>
              <a:t>, </a:t>
            </a:r>
            <a:r>
              <a:rPr lang="it-IT" dirty="0" err="1"/>
              <a:t>except</a:t>
            </a:r>
            <a:r>
              <a:rPr lang="it-IT" dirty="0"/>
              <a:t> first and last, </a:t>
            </a:r>
            <a:r>
              <a:rPr lang="it-IT" dirty="0" err="1"/>
              <a:t>contain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identical</a:t>
            </a:r>
            <a:r>
              <a:rPr lang="it-IT" dirty="0"/>
              <a:t> </a:t>
            </a:r>
            <a:r>
              <a:rPr lang="it-IT" dirty="0" err="1"/>
              <a:t>letters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Diamond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vertical</a:t>
            </a:r>
            <a:r>
              <a:rPr lang="it-IT" dirty="0"/>
              <a:t>, and </a:t>
            </a:r>
            <a:r>
              <a:rPr lang="it-IT" dirty="0" err="1"/>
              <a:t>horizontal</a:t>
            </a:r>
            <a:r>
              <a:rPr lang="it-IT" dirty="0"/>
              <a:t>, </a:t>
            </a:r>
            <a:r>
              <a:rPr lang="it-IT" dirty="0" err="1"/>
              <a:t>symmetric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70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0A4D2-D270-84AB-8D2A-5CDE6FD8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A967-D4EC-2C09-3883-E3734CC4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8371"/>
            <a:ext cx="10972800" cy="822960"/>
          </a:xfrm>
        </p:spPr>
        <p:txBody>
          <a:bodyPr/>
          <a:lstStyle/>
          <a:p>
            <a:pPr algn="ctr"/>
            <a:r>
              <a:rPr lang="en-US" dirty="0"/>
              <a:t>Pros &amp; Cons</a:t>
            </a:r>
          </a:p>
        </p:txBody>
      </p:sp>
      <p:pic>
        <p:nvPicPr>
          <p:cNvPr id="3" name="Immagine 2" descr="Immagine che contiene testo, cartone animato, calligrafia, anime&#10;&#10;Descrizione generata automaticamente">
            <a:extLst>
              <a:ext uri="{FF2B5EF4-FFF2-40B4-BE49-F238E27FC236}">
                <a16:creationId xmlns:a16="http://schemas.microsoft.com/office/drawing/2014/main" id="{5F7EB4A7-A873-AD44-AD20-751C8863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0" y="1244766"/>
            <a:ext cx="2862943" cy="2862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magine 3" descr="Immagine che contiene testo, Viso umano, occhiali, cartone animato&#10;&#10;Descrizione generata automaticamente">
            <a:extLst>
              <a:ext uri="{FF2B5EF4-FFF2-40B4-BE49-F238E27FC236}">
                <a16:creationId xmlns:a16="http://schemas.microsoft.com/office/drawing/2014/main" id="{31862916-40BD-42AC-0CF7-8BED7BF2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44766"/>
            <a:ext cx="2862943" cy="2862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202A03-A7E9-514C-4B46-B095E335B199}"/>
              </a:ext>
            </a:extLst>
          </p:cNvPr>
          <p:cNvSpPr txBox="1"/>
          <p:nvPr/>
        </p:nvSpPr>
        <p:spPr>
          <a:xfrm>
            <a:off x="609600" y="4637314"/>
            <a:ext cx="2862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Algoritmi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Sistemi con regole chiare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Librerie matematiche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92D90A-F5BB-5913-15D3-F3F57A277187}"/>
              </a:ext>
            </a:extLst>
          </p:cNvPr>
          <p:cNvSpPr txBox="1"/>
          <p:nvPr/>
        </p:nvSpPr>
        <p:spPr>
          <a:xfrm>
            <a:off x="8098969" y="4637314"/>
            <a:ext cx="2862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Sistemi con interfacce grafiche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Sistemi con proprietà difficili da formalizzare</a:t>
            </a:r>
          </a:p>
        </p:txBody>
      </p:sp>
    </p:spTree>
    <p:extLst>
      <p:ext uri="{BB962C8B-B14F-4D97-AF65-F5344CB8AC3E}">
        <p14:creationId xmlns:p14="http://schemas.microsoft.com/office/powerpoint/2010/main" val="11091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7696F-30FD-0408-561F-B83AAAEBC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119E-BDDA-3834-8DE4-F1A0A3EA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9"/>
            <a:ext cx="10972800" cy="822960"/>
          </a:xfrm>
        </p:spPr>
        <p:txBody>
          <a:bodyPr/>
          <a:lstStyle/>
          <a:p>
            <a:r>
              <a:rPr lang="en-US" dirty="0"/>
              <a:t>But does anyone use PBT?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DBD5C45-FF2E-E22D-A2EA-C1073E7C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71" y="2419877"/>
            <a:ext cx="2065199" cy="20575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F7139B9-9690-B555-DEF7-A9937C792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298" y="2419877"/>
            <a:ext cx="3033023" cy="18823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23ADFC0-1EF2-C4EC-9F04-9B902D63D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249" y="1970258"/>
            <a:ext cx="3124471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5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C13B9-C131-CBA0-34B1-D986D8853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7E1C-EF68-734B-4BC3-FAA68662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5904"/>
            <a:ext cx="10972800" cy="82296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3" name="Immagine 2" descr="Immagine che contiene Viso umano, sorriso, vestiti, persona&#10;&#10;Descrizione generata automaticamente">
            <a:extLst>
              <a:ext uri="{FF2B5EF4-FFF2-40B4-BE49-F238E27FC236}">
                <a16:creationId xmlns:a16="http://schemas.microsoft.com/office/drawing/2014/main" id="{7FE2A375-9FE4-0DAC-9735-95236A8BC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4" y="1568082"/>
            <a:ext cx="3048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AC358A-E819-7E79-6C06-30340BB05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18" y="5776060"/>
            <a:ext cx="1066892" cy="3505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DB3876-BA58-9A47-3E25-B14F62E17842}"/>
              </a:ext>
            </a:extLst>
          </p:cNvPr>
          <p:cNvSpPr txBox="1"/>
          <p:nvPr/>
        </p:nvSpPr>
        <p:spPr>
          <a:xfrm>
            <a:off x="867964" y="50114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Alberto Acerbis</a:t>
            </a:r>
          </a:p>
        </p:txBody>
      </p:sp>
      <p:pic>
        <p:nvPicPr>
          <p:cNvPr id="8" name="Immagine 7" descr="Immagine che contiene testo, Carattere, Elementi grafici, bianco&#10;&#10;Descrizione generata automaticamente">
            <a:extLst>
              <a:ext uri="{FF2B5EF4-FFF2-40B4-BE49-F238E27FC236}">
                <a16:creationId xmlns:a16="http://schemas.microsoft.com/office/drawing/2014/main" id="{7C13788C-5923-3482-386A-7C651CB18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13" y="5196071"/>
            <a:ext cx="2298413" cy="9396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9824194-59F9-0F86-B9F3-5CCA6B90B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044" y="2146579"/>
            <a:ext cx="692544" cy="50911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5EE10F-62AA-42B6-C93B-FBBD893FF49A}"/>
              </a:ext>
            </a:extLst>
          </p:cNvPr>
          <p:cNvSpPr txBox="1"/>
          <p:nvPr/>
        </p:nvSpPr>
        <p:spPr>
          <a:xfrm>
            <a:off x="5582509" y="2146579"/>
            <a:ext cx="5186711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800" dirty="0">
                <a:hlinkClick r:id="rId6"/>
              </a:rPr>
              <a:t>alberto.acerbis@intre.it</a:t>
            </a:r>
            <a:endParaRPr lang="it-IT" sz="28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B359993-CBF6-D24E-4B3A-9B8A4E9B6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272" y="2939510"/>
            <a:ext cx="476088" cy="46121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B36599-EA24-340A-3943-42E3F9F655BF}"/>
              </a:ext>
            </a:extLst>
          </p:cNvPr>
          <p:cNvSpPr txBox="1"/>
          <p:nvPr/>
        </p:nvSpPr>
        <p:spPr>
          <a:xfrm>
            <a:off x="5694480" y="2958883"/>
            <a:ext cx="462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8"/>
              </a:rPr>
              <a:t>https://github.com/Ace68/PropertyBasedTest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461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90A9A-62DF-B7CE-B87D-134BC150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Sponsor</a:t>
            </a:r>
          </a:p>
        </p:txBody>
      </p:sp>
    </p:spTree>
    <p:extLst>
      <p:ext uri="{BB962C8B-B14F-4D97-AF65-F5344CB8AC3E}">
        <p14:creationId xmlns:p14="http://schemas.microsoft.com/office/powerpoint/2010/main" val="39920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BB90-B9FF-ED4A-9587-76C518C2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9"/>
            <a:ext cx="10972800" cy="822960"/>
          </a:xfrm>
        </p:spPr>
        <p:txBody>
          <a:bodyPr anchor="ctr">
            <a:normAutofit/>
          </a:bodyPr>
          <a:lstStyle/>
          <a:p>
            <a:r>
              <a:rPr lang="en-US" dirty="0"/>
              <a:t>What are the tests for?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7931F6-45C8-E4CB-5CE6-6FF632CAC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428" y="2391682"/>
            <a:ext cx="5410200" cy="27899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Design Tool</a:t>
            </a:r>
          </a:p>
          <a:p>
            <a:r>
              <a:rPr lang="en-US" dirty="0">
                <a:solidFill>
                  <a:schemeClr val="tx1"/>
                </a:solidFill>
              </a:rPr>
              <a:t>High-Quality Product</a:t>
            </a:r>
          </a:p>
          <a:p>
            <a:r>
              <a:rPr lang="en-US" dirty="0">
                <a:solidFill>
                  <a:schemeClr val="tx1"/>
                </a:solidFill>
              </a:rPr>
              <a:t>Cost Efficiency Increasing</a:t>
            </a:r>
          </a:p>
          <a:p>
            <a:r>
              <a:rPr lang="en-US" dirty="0">
                <a:solidFill>
                  <a:schemeClr val="tx1"/>
                </a:solidFill>
              </a:rPr>
              <a:t>Security</a:t>
            </a:r>
          </a:p>
          <a:p>
            <a:r>
              <a:rPr lang="en-US" dirty="0">
                <a:solidFill>
                  <a:schemeClr val="tx1"/>
                </a:solidFill>
              </a:rPr>
              <a:t>Easy adding new features</a:t>
            </a:r>
          </a:p>
        </p:txBody>
      </p:sp>
      <p:pic>
        <p:nvPicPr>
          <p:cNvPr id="6" name="Immagine 5" descr="Immagine che contiene testo, Viso umano, occhiali, cartone animato&#10;&#10;Descrizione generata automaticamente">
            <a:extLst>
              <a:ext uri="{FF2B5EF4-FFF2-40B4-BE49-F238E27FC236}">
                <a16:creationId xmlns:a16="http://schemas.microsoft.com/office/drawing/2014/main" id="{F93BE215-E5EC-C01E-F8F5-CEFD107AD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32559"/>
            <a:ext cx="4563359" cy="4563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887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4EA7E-8BBE-A6FF-08B2-2FE303B3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4182-6B70-B8C8-4840-A0F6CC6B8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9"/>
            <a:ext cx="10972800" cy="822960"/>
          </a:xfrm>
        </p:spPr>
        <p:txBody>
          <a:bodyPr anchor="ctr">
            <a:normAutofit/>
          </a:bodyPr>
          <a:lstStyle/>
          <a:p>
            <a:r>
              <a:rPr lang="en-US" dirty="0"/>
              <a:t>Testing slows down development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89A3AFD-447F-5A8D-EFC0-82B4FAECC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50" y="2064788"/>
            <a:ext cx="5233533" cy="310592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DF31A58-6F9F-651F-892F-EDB58BD0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319" y="2064788"/>
            <a:ext cx="5425416" cy="31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C7CF-C8CD-6D9C-DEF4-4811A05FA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A380-68E0-DB46-BED1-B4055A96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0602"/>
            <a:ext cx="10972800" cy="822960"/>
          </a:xfrm>
        </p:spPr>
        <p:txBody>
          <a:bodyPr/>
          <a:lstStyle/>
          <a:p>
            <a:r>
              <a:rPr lang="en-US" dirty="0"/>
              <a:t>Example-Based Testing</a:t>
            </a:r>
          </a:p>
        </p:txBody>
      </p:sp>
      <p:pic>
        <p:nvPicPr>
          <p:cNvPr id="4" name="Immagine 3" descr="Immagine che contiene testo, cartone animato, calligrafia, anime&#10;&#10;Descrizione generata automaticamente">
            <a:extLst>
              <a:ext uri="{FF2B5EF4-FFF2-40B4-BE49-F238E27FC236}">
                <a16:creationId xmlns:a16="http://schemas.microsoft.com/office/drawing/2014/main" id="{EB934705-FB67-AEBF-7C8F-F7DC907F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432559"/>
            <a:ext cx="4563359" cy="4563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E2FFAC5-BC4B-ACC6-827C-2C8F9D5C542D}"/>
              </a:ext>
            </a:extLst>
          </p:cNvPr>
          <p:cNvSpPr txBox="1">
            <a:spLocks/>
          </p:cNvSpPr>
          <p:nvPr/>
        </p:nvSpPr>
        <p:spPr>
          <a:xfrm>
            <a:off x="5377543" y="1779814"/>
            <a:ext cx="6585857" cy="32983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Example-based testing uses individual values</a:t>
            </a:r>
          </a:p>
          <a:p>
            <a:r>
              <a:rPr lang="en-US" dirty="0">
                <a:solidFill>
                  <a:schemeClr val="tx1"/>
                </a:solidFill>
              </a:rPr>
              <a:t>It’s difficult to make sure you’ve covered all the possibilities edge cases</a:t>
            </a:r>
          </a:p>
          <a:p>
            <a:r>
              <a:rPr lang="en-US" dirty="0">
                <a:solidFill>
                  <a:schemeClr val="tx1"/>
                </a:solidFill>
              </a:rPr>
              <a:t>They don’t explain the business intent</a:t>
            </a:r>
          </a:p>
        </p:txBody>
      </p:sp>
    </p:spTree>
    <p:extLst>
      <p:ext uri="{BB962C8B-B14F-4D97-AF65-F5344CB8AC3E}">
        <p14:creationId xmlns:p14="http://schemas.microsoft.com/office/powerpoint/2010/main" val="10339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177D8-260A-CFEE-D9D3-E1161E7A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ABAD-2512-5FC3-62F9-34754267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6209"/>
            <a:ext cx="10972800" cy="822960"/>
          </a:xfrm>
        </p:spPr>
        <p:txBody>
          <a:bodyPr anchor="ctr">
            <a:normAutofit/>
          </a:bodyPr>
          <a:lstStyle/>
          <a:p>
            <a:r>
              <a:rPr lang="en-US" dirty="0"/>
              <a:t>Property-Based Testing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7593EF0-4B74-762F-CCD8-D0FDC888B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463" y="1706251"/>
            <a:ext cx="6624910" cy="41855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It’s a generative testing</a:t>
            </a:r>
          </a:p>
          <a:p>
            <a:pPr marL="285750" indent="-285750"/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do </a:t>
            </a:r>
            <a:r>
              <a:rPr lang="it-IT" dirty="0" err="1">
                <a:solidFill>
                  <a:schemeClr val="tx1"/>
                </a:solidFill>
              </a:rPr>
              <a:t>not</a:t>
            </a:r>
            <a:r>
              <a:rPr lang="it-IT" dirty="0">
                <a:solidFill>
                  <a:schemeClr val="tx1"/>
                </a:solidFill>
              </a:rPr>
              <a:t> supply </a:t>
            </a:r>
            <a:r>
              <a:rPr lang="it-IT" dirty="0" err="1">
                <a:solidFill>
                  <a:schemeClr val="tx1"/>
                </a:solidFill>
              </a:rPr>
              <a:t>specific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example</a:t>
            </a:r>
            <a:r>
              <a:rPr lang="it-IT" dirty="0">
                <a:solidFill>
                  <a:schemeClr val="tx1"/>
                </a:solidFill>
              </a:rPr>
              <a:t> inputs with </a:t>
            </a:r>
            <a:r>
              <a:rPr lang="it-IT" dirty="0" err="1">
                <a:solidFill>
                  <a:schemeClr val="tx1"/>
                </a:solidFill>
              </a:rPr>
              <a:t>expected</a:t>
            </a:r>
            <a:r>
              <a:rPr lang="it-IT" dirty="0">
                <a:solidFill>
                  <a:schemeClr val="tx1"/>
                </a:solidFill>
              </a:rPr>
              <a:t> outputs </a:t>
            </a:r>
            <a:r>
              <a:rPr lang="it-IT" dirty="0" err="1">
                <a:solidFill>
                  <a:schemeClr val="tx1"/>
                </a:solidFill>
              </a:rPr>
              <a:t>as</a:t>
            </a:r>
            <a:r>
              <a:rPr lang="it-IT" dirty="0">
                <a:solidFill>
                  <a:schemeClr val="tx1"/>
                </a:solidFill>
              </a:rPr>
              <a:t> with </a:t>
            </a:r>
            <a:r>
              <a:rPr lang="it-IT" dirty="0" err="1">
                <a:solidFill>
                  <a:schemeClr val="tx1"/>
                </a:solidFill>
              </a:rPr>
              <a:t>unit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tests</a:t>
            </a:r>
            <a:endParaRPr lang="it-IT" dirty="0">
              <a:solidFill>
                <a:schemeClr val="tx1"/>
              </a:solidFill>
            </a:endParaRPr>
          </a:p>
          <a:p>
            <a:pPr marL="285750" indent="-285750"/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define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properties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about</a:t>
            </a:r>
            <a:r>
              <a:rPr lang="it-IT" dirty="0">
                <a:solidFill>
                  <a:schemeClr val="tx1"/>
                </a:solidFill>
              </a:rPr>
              <a:t> the code and use a generative-testing </a:t>
            </a:r>
            <a:r>
              <a:rPr lang="it-IT" dirty="0" err="1">
                <a:solidFill>
                  <a:schemeClr val="tx1"/>
                </a:solidFill>
              </a:rPr>
              <a:t>engine</a:t>
            </a:r>
            <a:r>
              <a:rPr lang="it-IT" dirty="0">
                <a:solidFill>
                  <a:schemeClr val="tx1"/>
                </a:solidFill>
              </a:rPr>
              <a:t> (</a:t>
            </a:r>
            <a:r>
              <a:rPr lang="it-IT" dirty="0" err="1">
                <a:solidFill>
                  <a:schemeClr val="tx1"/>
                </a:solidFill>
              </a:rPr>
              <a:t>QuickCheck</a:t>
            </a:r>
            <a:r>
              <a:rPr lang="it-IT" dirty="0">
                <a:solidFill>
                  <a:schemeClr val="tx1"/>
                </a:solidFill>
              </a:rPr>
              <a:t> in Haskell, </a:t>
            </a:r>
            <a:r>
              <a:rPr lang="it-IT" dirty="0" err="1">
                <a:solidFill>
                  <a:schemeClr val="tx1"/>
                </a:solidFill>
              </a:rPr>
              <a:t>FsCheck</a:t>
            </a:r>
            <a:r>
              <a:rPr lang="it-IT" dirty="0">
                <a:solidFill>
                  <a:schemeClr val="tx1"/>
                </a:solidFill>
              </a:rPr>
              <a:t> in F#) to create </a:t>
            </a:r>
            <a:r>
              <a:rPr lang="it-IT" dirty="0" err="1">
                <a:solidFill>
                  <a:schemeClr val="tx1"/>
                </a:solidFill>
              </a:rPr>
              <a:t>randomized</a:t>
            </a:r>
            <a:r>
              <a:rPr lang="it-IT" dirty="0">
                <a:solidFill>
                  <a:schemeClr val="tx1"/>
                </a:solidFill>
              </a:rPr>
              <a:t> inputs to </a:t>
            </a:r>
            <a:r>
              <a:rPr lang="it-IT" dirty="0" err="1">
                <a:solidFill>
                  <a:schemeClr val="tx1"/>
                </a:solidFill>
              </a:rPr>
              <a:t>ensure</a:t>
            </a:r>
            <a:r>
              <a:rPr lang="it-IT" dirty="0">
                <a:solidFill>
                  <a:schemeClr val="tx1"/>
                </a:solidFill>
              </a:rPr>
              <a:t> the </a:t>
            </a:r>
            <a:r>
              <a:rPr lang="it-IT" dirty="0" err="1">
                <a:solidFill>
                  <a:schemeClr val="tx1"/>
                </a:solidFill>
              </a:rPr>
              <a:t>defined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properties</a:t>
            </a:r>
            <a:r>
              <a:rPr lang="it-IT" dirty="0">
                <a:solidFill>
                  <a:schemeClr val="tx1"/>
                </a:solidFill>
              </a:rPr>
              <a:t> are </a:t>
            </a:r>
            <a:r>
              <a:rPr lang="it-IT" dirty="0" err="1">
                <a:solidFill>
                  <a:schemeClr val="tx1"/>
                </a:solidFill>
              </a:rPr>
              <a:t>correct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magine 4" descr="Immagine che contiene testo, Viso umano, occhiali, cartone animato&#10;&#10;Descrizione generata automaticamente">
            <a:extLst>
              <a:ext uri="{FF2B5EF4-FFF2-40B4-BE49-F238E27FC236}">
                <a16:creationId xmlns:a16="http://schemas.microsoft.com/office/drawing/2014/main" id="{B98EEE5E-8B50-1357-3AAD-478D0106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7" y="1432559"/>
            <a:ext cx="4563359" cy="4563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60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85500-7A26-3DE4-03F4-F13D7CCE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9CBD-5B0F-4075-2C3C-4B43A0F3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9"/>
            <a:ext cx="10972800" cy="822960"/>
          </a:xfrm>
        </p:spPr>
        <p:txBody>
          <a:bodyPr anchor="ctr">
            <a:normAutofit/>
          </a:bodyPr>
          <a:lstStyle/>
          <a:p>
            <a:r>
              <a:rPr lang="en-US" dirty="0" err="1"/>
              <a:t>NUnit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EC6638A-6766-F9CE-531B-EFCCE15B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22181"/>
            <a:ext cx="5410200" cy="361363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NUnit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We are testing so everything is a Test.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 Test </a:t>
            </a:r>
            <a:r>
              <a:rPr lang="en-US" sz="2800">
                <a:solidFill>
                  <a:schemeClr val="tx1"/>
                </a:solidFill>
              </a:rPr>
              <a:t>that runs </a:t>
            </a:r>
            <a:r>
              <a:rPr lang="en-US" sz="2800" dirty="0">
                <a:solidFill>
                  <a:schemeClr val="tx1"/>
                </a:solidFill>
              </a:rPr>
              <a:t>many times is a </a:t>
            </a:r>
            <a:r>
              <a:rPr lang="en-US" sz="2800" dirty="0" err="1">
                <a:solidFill>
                  <a:schemeClr val="tx1"/>
                </a:solidFill>
              </a:rPr>
              <a:t>MultiTest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Data come from a </a:t>
            </a:r>
            <a:r>
              <a:rPr lang="en-US" sz="2800" dirty="0" err="1">
                <a:solidFill>
                  <a:schemeClr val="tx1"/>
                </a:solidFill>
              </a:rPr>
              <a:t>TestCaseData</a:t>
            </a:r>
            <a:r>
              <a:rPr lang="en-US" sz="2800" dirty="0">
                <a:solidFill>
                  <a:schemeClr val="tx1"/>
                </a:solidFill>
              </a:rPr>
              <a:t> or a </a:t>
            </a:r>
            <a:r>
              <a:rPr lang="en-US" sz="2800" dirty="0" err="1">
                <a:solidFill>
                  <a:schemeClr val="tx1"/>
                </a:solidFill>
              </a:rPr>
              <a:t>TestCaseSource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Immagine 3" descr="Immagine che contiene testo, cartone animato, anime, calligrafia&#10;&#10;Descrizione generata automaticamente">
            <a:extLst>
              <a:ext uri="{FF2B5EF4-FFF2-40B4-BE49-F238E27FC236}">
                <a16:creationId xmlns:a16="http://schemas.microsoft.com/office/drawing/2014/main" id="{70F85DC4-13CA-7F60-857D-1995CD12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426028"/>
            <a:ext cx="4517571" cy="4517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40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FBEC4-AAAB-F925-C3F3-D23CF5BCA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7632-85FD-DEBB-C20D-B63DDB55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6209"/>
            <a:ext cx="10972800" cy="822960"/>
          </a:xfrm>
        </p:spPr>
        <p:txBody>
          <a:bodyPr anchor="ctr">
            <a:normAutofit/>
          </a:bodyPr>
          <a:lstStyle/>
          <a:p>
            <a:r>
              <a:rPr lang="en-US" dirty="0" err="1"/>
              <a:t>xUnit</a:t>
            </a:r>
            <a:r>
              <a:rPr lang="en-US" dirty="0"/>
              <a:t> loves Property-Based Testing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A1E5DE-A041-8D4A-CB98-AFDC0E495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463" y="1706252"/>
            <a:ext cx="6624910" cy="366216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xUnit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[Fact] is an individual relevant assertion. If you have 3 of them, they may or may not mean anything in aggregate.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[Theory] is a set of [Fact] that together prove an overall concept.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XData</a:t>
            </a:r>
            <a:r>
              <a:rPr lang="en-US" dirty="0">
                <a:solidFill>
                  <a:schemeClr val="tx1"/>
                </a:solidFill>
              </a:rPr>
              <a:t>] can be individual case, or an aggregate source (can be singular or plural)</a:t>
            </a:r>
          </a:p>
        </p:txBody>
      </p:sp>
      <p:pic>
        <p:nvPicPr>
          <p:cNvPr id="5" name="Immagine 4" descr="Immagine che contiene testo, Viso umano, occhiali, cartone animato&#10;&#10;Descrizione generata automaticamente">
            <a:extLst>
              <a:ext uri="{FF2B5EF4-FFF2-40B4-BE49-F238E27FC236}">
                <a16:creationId xmlns:a16="http://schemas.microsoft.com/office/drawing/2014/main" id="{953EA05D-1497-9FA7-A3FE-BDD32BBB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7" y="1432559"/>
            <a:ext cx="4563359" cy="4563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6DF011-D184-75EF-9AC7-C7052BCAB706}"/>
              </a:ext>
            </a:extLst>
          </p:cNvPr>
          <p:cNvSpPr txBox="1"/>
          <p:nvPr/>
        </p:nvSpPr>
        <p:spPr>
          <a:xfrm>
            <a:off x="6322141" y="5560831"/>
            <a:ext cx="5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https://xunit.net/docs/why-did-we-build-xunit-1.0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8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2E6B-B2A3-1C88-F0A5-239DF6DD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88AA-C34E-2A5D-A3A4-1151F141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913"/>
            <a:ext cx="10972800" cy="822960"/>
          </a:xfrm>
        </p:spPr>
        <p:txBody>
          <a:bodyPr/>
          <a:lstStyle/>
          <a:p>
            <a:r>
              <a:rPr lang="en-US" dirty="0"/>
              <a:t>What is a Property?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0099E7E-8A92-B96B-BC03-67296C6F9725}"/>
              </a:ext>
            </a:extLst>
          </p:cNvPr>
          <p:cNvSpPr txBox="1">
            <a:spLocks/>
          </p:cNvSpPr>
          <p:nvPr/>
        </p:nvSpPr>
        <p:spPr>
          <a:xfrm>
            <a:off x="5328787" y="1432559"/>
            <a:ext cx="6585857" cy="4466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it-IT" sz="2400" dirty="0" err="1">
                <a:solidFill>
                  <a:schemeClr val="tx1"/>
                </a:solidFill>
              </a:rPr>
              <a:t>We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don’t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mean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properties</a:t>
            </a:r>
            <a:r>
              <a:rPr lang="it-IT" sz="2400" dirty="0">
                <a:solidFill>
                  <a:schemeClr val="tx1"/>
                </a:solidFill>
              </a:rPr>
              <a:t> of C# classes.</a:t>
            </a:r>
          </a:p>
          <a:p>
            <a:r>
              <a:rPr lang="it-IT" sz="2400" dirty="0">
                <a:solidFill>
                  <a:schemeClr val="tx1"/>
                </a:solidFill>
              </a:rPr>
              <a:t>The </a:t>
            </a:r>
            <a:r>
              <a:rPr lang="it-IT" sz="2400" dirty="0" err="1">
                <a:solidFill>
                  <a:schemeClr val="tx1"/>
                </a:solidFill>
              </a:rPr>
              <a:t>term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property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used</a:t>
            </a:r>
            <a:r>
              <a:rPr lang="it-IT" sz="2400" dirty="0">
                <a:solidFill>
                  <a:schemeClr val="tx1"/>
                </a:solidFill>
              </a:rPr>
              <a:t> in a more abstract way.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Characteristic</a:t>
            </a:r>
            <a:r>
              <a:rPr lang="it-IT" dirty="0">
                <a:solidFill>
                  <a:schemeClr val="tx1"/>
                </a:solidFill>
              </a:rPr>
              <a:t>, feature, trait …</a:t>
            </a:r>
          </a:p>
          <a:p>
            <a:r>
              <a:rPr lang="it-IT" sz="2400" dirty="0">
                <a:solidFill>
                  <a:schemeClr val="tx1"/>
                </a:solidFill>
              </a:rPr>
              <a:t>A </a:t>
            </a:r>
            <a:r>
              <a:rPr lang="it-IT" sz="2400" dirty="0" err="1">
                <a:solidFill>
                  <a:schemeClr val="tx1"/>
                </a:solidFill>
              </a:rPr>
              <a:t>property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is</a:t>
            </a:r>
            <a:r>
              <a:rPr lang="it-IT" sz="2400" dirty="0">
                <a:solidFill>
                  <a:schemeClr val="tx1"/>
                </a:solidFill>
              </a:rPr>
              <a:t> a </a:t>
            </a:r>
            <a:r>
              <a:rPr lang="it-IT" sz="2400" dirty="0" err="1">
                <a:solidFill>
                  <a:schemeClr val="tx1"/>
                </a:solidFill>
              </a:rPr>
              <a:t>condition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that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will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always</a:t>
            </a:r>
            <a:r>
              <a:rPr lang="it-IT" sz="2400" dirty="0">
                <a:solidFill>
                  <a:schemeClr val="tx1"/>
                </a:solidFill>
              </a:rPr>
              <a:t> be </a:t>
            </a:r>
            <a:r>
              <a:rPr lang="it-IT" sz="2400" dirty="0" err="1">
                <a:solidFill>
                  <a:schemeClr val="tx1"/>
                </a:solidFill>
              </a:rPr>
              <a:t>true</a:t>
            </a:r>
            <a:r>
              <a:rPr lang="it-IT" sz="2400" dirty="0">
                <a:solidFill>
                  <a:schemeClr val="tx1"/>
                </a:solidFill>
              </a:rPr>
              <a:t> for a set of </a:t>
            </a:r>
            <a:r>
              <a:rPr lang="it-IT" sz="2400" dirty="0" err="1">
                <a:solidFill>
                  <a:schemeClr val="tx1"/>
                </a:solidFill>
              </a:rPr>
              <a:t>valid</a:t>
            </a:r>
            <a:r>
              <a:rPr lang="it-IT" sz="2400" dirty="0">
                <a:solidFill>
                  <a:schemeClr val="tx1"/>
                </a:solidFill>
              </a:rPr>
              <a:t> inputs.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It is called that because that's its role - It's not a </a:t>
            </a:r>
            <a:r>
              <a:rPr lang="en-US" sz="2400" b="1" dirty="0" err="1">
                <a:solidFill>
                  <a:schemeClr val="tx1"/>
                </a:solidFill>
              </a:rPr>
              <a:t>TestWithMultipleInvocationsBasedOnArbitraryData</a:t>
            </a:r>
            <a:r>
              <a:rPr lang="en-US" sz="2400" dirty="0">
                <a:solidFill>
                  <a:schemeClr val="tx1"/>
                </a:solidFill>
              </a:rPr>
              <a:t>. We are </a:t>
            </a:r>
            <a:r>
              <a:rPr lang="en-US" sz="2400" dirty="0" err="1">
                <a:solidFill>
                  <a:schemeClr val="tx1"/>
                </a:solidFill>
              </a:rPr>
              <a:t>specifing</a:t>
            </a:r>
            <a:r>
              <a:rPr lang="en-US" sz="2400" dirty="0">
                <a:solidFill>
                  <a:schemeClr val="tx1"/>
                </a:solidFill>
              </a:rPr>
              <a:t> a property of the system under test.</a:t>
            </a:r>
          </a:p>
        </p:txBody>
      </p:sp>
      <p:pic>
        <p:nvPicPr>
          <p:cNvPr id="6" name="Immagine 5" descr="Immagine che contiene testo, Viso umano, occhiali, cartone animato&#10;&#10;Descrizione generata automaticamente">
            <a:extLst>
              <a:ext uri="{FF2B5EF4-FFF2-40B4-BE49-F238E27FC236}">
                <a16:creationId xmlns:a16="http://schemas.microsoft.com/office/drawing/2014/main" id="{622D91CE-D4C2-D607-F27C-7D7F92AC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7" y="1432559"/>
            <a:ext cx="4563359" cy="4563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23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3A20A0"/>
      </a:dk1>
      <a:lt1>
        <a:srgbClr val="FFFFFF"/>
      </a:lt1>
      <a:dk2>
        <a:srgbClr val="333333"/>
      </a:dk2>
      <a:lt2>
        <a:srgbClr val="FFFFFF"/>
      </a:lt2>
      <a:accent1>
        <a:srgbClr val="4424B5"/>
      </a:accent1>
      <a:accent2>
        <a:srgbClr val="DED7F7"/>
      </a:accent2>
      <a:accent3>
        <a:srgbClr val="2B0A98"/>
      </a:accent3>
      <a:accent4>
        <a:srgbClr val="F7B548"/>
      </a:accent4>
      <a:accent5>
        <a:srgbClr val="28C2D1"/>
      </a:accent5>
      <a:accent6>
        <a:srgbClr val="3E8EED"/>
      </a:accent6>
      <a:hlink>
        <a:srgbClr val="502BD3"/>
      </a:hlink>
      <a:folHlink>
        <a:srgbClr val="5F21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ADF3F7F-AEE4-774E-88F4-612FB069A9FB}" vid="{DD83C3FB-08E2-7F4A-A5E3-C4C793359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672</TotalTime>
  <Words>595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Calibri</vt:lpstr>
      <vt:lpstr>Arial</vt:lpstr>
      <vt:lpstr>Open Sans</vt:lpstr>
      <vt:lpstr>Consolas</vt:lpstr>
      <vt:lpstr>Space Grotesk Medium</vt:lpstr>
      <vt:lpstr>1_Office Theme</vt:lpstr>
      <vt:lpstr>Property Based Testing with .NET</vt:lpstr>
      <vt:lpstr>Sponsor</vt:lpstr>
      <vt:lpstr>What are the tests for?</vt:lpstr>
      <vt:lpstr>Testing slows down development</vt:lpstr>
      <vt:lpstr>Example-Based Testing</vt:lpstr>
      <vt:lpstr>Property-Based Testing</vt:lpstr>
      <vt:lpstr>NUnit</vt:lpstr>
      <vt:lpstr>xUnit loves Property-Based Testing</vt:lpstr>
      <vt:lpstr>What is a Property?</vt:lpstr>
      <vt:lpstr>How to apply Property-Based Testing?</vt:lpstr>
      <vt:lpstr>The Add method</vt:lpstr>
      <vt:lpstr>The FizzBuzz</vt:lpstr>
      <vt:lpstr>The Diamond</vt:lpstr>
      <vt:lpstr>Pros &amp; Cons</vt:lpstr>
      <vt:lpstr>But does anyone use PBT?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Moujaes (ALLOVUS DESIGN INC)</dc:creator>
  <cp:lastModifiedBy>Acerbis Alberto</cp:lastModifiedBy>
  <cp:revision>16</cp:revision>
  <dcterms:created xsi:type="dcterms:W3CDTF">2023-09-13T17:25:02Z</dcterms:created>
  <dcterms:modified xsi:type="dcterms:W3CDTF">2025-01-28T15:02:43Z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2020-08-18T20:47:28Z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06d97514-35aa-40cb-92b9-00001d762660</vt:lpwstr>
  </property>
  <property fmtid="{D5CDD505-2E9C-101B-9397-08002B2CF9AE}" pid="8" name="MSIP_Label_f42aa342-8706-4288-bd11-ebb85995028c_ContentBits">
    <vt:lpwstr>0</vt:lpwstr>
  </property>
</Properties>
</file>