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9"/>
  </p:notesMasterIdLst>
  <p:handoutMasterIdLst>
    <p:handoutMasterId r:id="rId40"/>
  </p:handoutMasterIdLst>
  <p:sldIdLst>
    <p:sldId id="746" r:id="rId2"/>
    <p:sldId id="721" r:id="rId3"/>
    <p:sldId id="722" r:id="rId4"/>
    <p:sldId id="728" r:id="rId5"/>
    <p:sldId id="739" r:id="rId6"/>
    <p:sldId id="723" r:id="rId7"/>
    <p:sldId id="318" r:id="rId8"/>
    <p:sldId id="327" r:id="rId9"/>
    <p:sldId id="381" r:id="rId10"/>
    <p:sldId id="325" r:id="rId11"/>
    <p:sldId id="731" r:id="rId12"/>
    <p:sldId id="421" r:id="rId13"/>
    <p:sldId id="713" r:id="rId14"/>
    <p:sldId id="714" r:id="rId15"/>
    <p:sldId id="735" r:id="rId16"/>
    <p:sldId id="715" r:id="rId17"/>
    <p:sldId id="709" r:id="rId18"/>
    <p:sldId id="748" r:id="rId19"/>
    <p:sldId id="744" r:id="rId20"/>
    <p:sldId id="749" r:id="rId21"/>
    <p:sldId id="322" r:id="rId22"/>
    <p:sldId id="730" r:id="rId23"/>
    <p:sldId id="321" r:id="rId24"/>
    <p:sldId id="716" r:id="rId25"/>
    <p:sldId id="419" r:id="rId26"/>
    <p:sldId id="717" r:id="rId27"/>
    <p:sldId id="424" r:id="rId28"/>
    <p:sldId id="718" r:id="rId29"/>
    <p:sldId id="724" r:id="rId30"/>
    <p:sldId id="726" r:id="rId31"/>
    <p:sldId id="736" r:id="rId32"/>
    <p:sldId id="732" r:id="rId33"/>
    <p:sldId id="740" r:id="rId34"/>
    <p:sldId id="720" r:id="rId35"/>
    <p:sldId id="733" r:id="rId36"/>
    <p:sldId id="743" r:id="rId37"/>
    <p:sldId id="331" r:id="rId38"/>
  </p:sldIdLst>
  <p:sldSz cx="9144000" cy="6858000" type="screen4x3"/>
  <p:notesSz cx="6858000" cy="9144000"/>
  <p:embeddedFontLst>
    <p:embeddedFont>
      <p:font typeface="Open Sans" panose="020B0606030504020204" pitchFamily="34" charset="0"/>
      <p:regular r:id="rId41"/>
      <p:bold r:id="rId42"/>
      <p:italic r:id="rId43"/>
      <p:boldItalic r:id="rId44"/>
    </p:embeddedFont>
    <p:embeddedFont>
      <p:font typeface="Open Sans Light" panose="020B0306030504020204" pitchFamily="34" charset="0"/>
      <p:regular r:id="rId45"/>
      <p:italic r:id="rId46"/>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BB"/>
    <a:srgbClr val="0C0C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7576D4-54C4-4BE7-B9DD-EA325F03518D}" v="11" dt="2025-02-14T09:17:52.6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906" autoAdjust="0"/>
    <p:restoredTop sz="94660"/>
  </p:normalViewPr>
  <p:slideViewPr>
    <p:cSldViewPr snapToGrid="0">
      <p:cViewPr varScale="1">
        <p:scale>
          <a:sx n="111" d="100"/>
          <a:sy n="111" d="100"/>
        </p:scale>
        <p:origin x="1212"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1" d="100"/>
          <a:sy n="71" d="100"/>
        </p:scale>
        <p:origin x="322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cerbis Alberto" userId="c43ce6ec-0a23-48ba-9f21-c9649b8c8391" providerId="ADAL" clId="{713959BC-FCB2-4808-B345-8856538C9613}"/>
    <pc:docChg chg="undo custSel addSld delSld modSld sldOrd modMainMaster">
      <pc:chgData name="Acerbis Alberto" userId="c43ce6ec-0a23-48ba-9f21-c9649b8c8391" providerId="ADAL" clId="{713959BC-FCB2-4808-B345-8856538C9613}" dt="2025-02-13T15:25:58.142" v="9387" actId="47"/>
      <pc:docMkLst>
        <pc:docMk/>
      </pc:docMkLst>
      <pc:sldChg chg="addSp delSp modSp del mod modAnim">
        <pc:chgData name="Acerbis Alberto" userId="c43ce6ec-0a23-48ba-9f21-c9649b8c8391" providerId="ADAL" clId="{713959BC-FCB2-4808-B345-8856538C9613}" dt="2025-02-11T18:39:52.635" v="9053" actId="47"/>
        <pc:sldMkLst>
          <pc:docMk/>
          <pc:sldMk cId="1387042289" sldId="256"/>
        </pc:sldMkLst>
      </pc:sldChg>
      <pc:sldChg chg="addSp delSp modSp add del mod setBg delDesignElem">
        <pc:chgData name="Acerbis Alberto" userId="c43ce6ec-0a23-48ba-9f21-c9649b8c8391" providerId="ADAL" clId="{713959BC-FCB2-4808-B345-8856538C9613}" dt="2025-02-09T14:07:47.725" v="6999" actId="47"/>
        <pc:sldMkLst>
          <pc:docMk/>
          <pc:sldMk cId="1700542863" sldId="262"/>
        </pc:sldMkLst>
      </pc:sldChg>
      <pc:sldChg chg="del">
        <pc:chgData name="Acerbis Alberto" userId="c43ce6ec-0a23-48ba-9f21-c9649b8c8391" providerId="ADAL" clId="{713959BC-FCB2-4808-B345-8856538C9613}" dt="2025-01-16T07:36:37.322" v="56" actId="47"/>
        <pc:sldMkLst>
          <pc:docMk/>
          <pc:sldMk cId="875525784" sldId="282"/>
        </pc:sldMkLst>
      </pc:sldChg>
      <pc:sldChg chg="del">
        <pc:chgData name="Acerbis Alberto" userId="c43ce6ec-0a23-48ba-9f21-c9649b8c8391" providerId="ADAL" clId="{713959BC-FCB2-4808-B345-8856538C9613}" dt="2025-01-16T07:36:38.118" v="57" actId="47"/>
        <pc:sldMkLst>
          <pc:docMk/>
          <pc:sldMk cId="819689630" sldId="283"/>
        </pc:sldMkLst>
      </pc:sldChg>
      <pc:sldChg chg="del">
        <pc:chgData name="Acerbis Alberto" userId="c43ce6ec-0a23-48ba-9f21-c9649b8c8391" providerId="ADAL" clId="{713959BC-FCB2-4808-B345-8856538C9613}" dt="2025-01-16T07:36:38.790" v="58" actId="47"/>
        <pc:sldMkLst>
          <pc:docMk/>
          <pc:sldMk cId="2889841578" sldId="284"/>
        </pc:sldMkLst>
      </pc:sldChg>
      <pc:sldChg chg="del">
        <pc:chgData name="Acerbis Alberto" userId="c43ce6ec-0a23-48ba-9f21-c9649b8c8391" providerId="ADAL" clId="{713959BC-FCB2-4808-B345-8856538C9613}" dt="2025-01-16T07:36:41.373" v="63" actId="47"/>
        <pc:sldMkLst>
          <pc:docMk/>
          <pc:sldMk cId="117226436" sldId="289"/>
        </pc:sldMkLst>
      </pc:sldChg>
      <pc:sldChg chg="del">
        <pc:chgData name="Acerbis Alberto" userId="c43ce6ec-0a23-48ba-9f21-c9649b8c8391" providerId="ADAL" clId="{713959BC-FCB2-4808-B345-8856538C9613}" dt="2025-01-16T07:36:41.874" v="64" actId="47"/>
        <pc:sldMkLst>
          <pc:docMk/>
          <pc:sldMk cId="558486389" sldId="290"/>
        </pc:sldMkLst>
      </pc:sldChg>
      <pc:sldChg chg="del">
        <pc:chgData name="Acerbis Alberto" userId="c43ce6ec-0a23-48ba-9f21-c9649b8c8391" providerId="ADAL" clId="{713959BC-FCB2-4808-B345-8856538C9613}" dt="2025-01-16T07:36:42.368" v="65" actId="47"/>
        <pc:sldMkLst>
          <pc:docMk/>
          <pc:sldMk cId="4008906145" sldId="291"/>
        </pc:sldMkLst>
      </pc:sldChg>
      <pc:sldChg chg="del">
        <pc:chgData name="Acerbis Alberto" userId="c43ce6ec-0a23-48ba-9f21-c9649b8c8391" providerId="ADAL" clId="{713959BC-FCB2-4808-B345-8856538C9613}" dt="2025-01-16T07:36:43.575" v="66" actId="47"/>
        <pc:sldMkLst>
          <pc:docMk/>
          <pc:sldMk cId="2620236334" sldId="292"/>
        </pc:sldMkLst>
      </pc:sldChg>
      <pc:sldChg chg="del">
        <pc:chgData name="Acerbis Alberto" userId="c43ce6ec-0a23-48ba-9f21-c9649b8c8391" providerId="ADAL" clId="{713959BC-FCB2-4808-B345-8856538C9613}" dt="2025-01-16T07:36:44.102" v="67" actId="47"/>
        <pc:sldMkLst>
          <pc:docMk/>
          <pc:sldMk cId="3341134358" sldId="293"/>
        </pc:sldMkLst>
      </pc:sldChg>
      <pc:sldChg chg="del">
        <pc:chgData name="Acerbis Alberto" userId="c43ce6ec-0a23-48ba-9f21-c9649b8c8391" providerId="ADAL" clId="{713959BC-FCB2-4808-B345-8856538C9613}" dt="2025-01-16T07:36:44.615" v="68" actId="47"/>
        <pc:sldMkLst>
          <pc:docMk/>
          <pc:sldMk cId="2463542735" sldId="294"/>
        </pc:sldMkLst>
      </pc:sldChg>
      <pc:sldChg chg="del">
        <pc:chgData name="Acerbis Alberto" userId="c43ce6ec-0a23-48ba-9f21-c9649b8c8391" providerId="ADAL" clId="{713959BC-FCB2-4808-B345-8856538C9613}" dt="2025-01-16T07:36:45.178" v="69" actId="47"/>
        <pc:sldMkLst>
          <pc:docMk/>
          <pc:sldMk cId="1544240082" sldId="295"/>
        </pc:sldMkLst>
      </pc:sldChg>
      <pc:sldChg chg="del">
        <pc:chgData name="Acerbis Alberto" userId="c43ce6ec-0a23-48ba-9f21-c9649b8c8391" providerId="ADAL" clId="{713959BC-FCB2-4808-B345-8856538C9613}" dt="2025-01-16T07:36:49.886" v="79" actId="47"/>
        <pc:sldMkLst>
          <pc:docMk/>
          <pc:sldMk cId="965758310" sldId="299"/>
        </pc:sldMkLst>
      </pc:sldChg>
      <pc:sldChg chg="del">
        <pc:chgData name="Acerbis Alberto" userId="c43ce6ec-0a23-48ba-9f21-c9649b8c8391" providerId="ADAL" clId="{713959BC-FCB2-4808-B345-8856538C9613}" dt="2025-01-16T07:36:48.073" v="75" actId="47"/>
        <pc:sldMkLst>
          <pc:docMk/>
          <pc:sldMk cId="3632038652" sldId="300"/>
        </pc:sldMkLst>
      </pc:sldChg>
      <pc:sldChg chg="del">
        <pc:chgData name="Acerbis Alberto" userId="c43ce6ec-0a23-48ba-9f21-c9649b8c8391" providerId="ADAL" clId="{713959BC-FCB2-4808-B345-8856538C9613}" dt="2025-01-16T07:36:45.702" v="70" actId="47"/>
        <pc:sldMkLst>
          <pc:docMk/>
          <pc:sldMk cId="1925493456" sldId="301"/>
        </pc:sldMkLst>
      </pc:sldChg>
      <pc:sldChg chg="del">
        <pc:chgData name="Acerbis Alberto" userId="c43ce6ec-0a23-48ba-9f21-c9649b8c8391" providerId="ADAL" clId="{713959BC-FCB2-4808-B345-8856538C9613}" dt="2025-01-16T07:36:46.691" v="72" actId="47"/>
        <pc:sldMkLst>
          <pc:docMk/>
          <pc:sldMk cId="2721108817" sldId="302"/>
        </pc:sldMkLst>
      </pc:sldChg>
      <pc:sldChg chg="del">
        <pc:chgData name="Acerbis Alberto" userId="c43ce6ec-0a23-48ba-9f21-c9649b8c8391" providerId="ADAL" clId="{713959BC-FCB2-4808-B345-8856538C9613}" dt="2025-01-16T07:36:47.125" v="73" actId="47"/>
        <pc:sldMkLst>
          <pc:docMk/>
          <pc:sldMk cId="2570720968" sldId="307"/>
        </pc:sldMkLst>
      </pc:sldChg>
      <pc:sldChg chg="del">
        <pc:chgData name="Acerbis Alberto" userId="c43ce6ec-0a23-48ba-9f21-c9649b8c8391" providerId="ADAL" clId="{713959BC-FCB2-4808-B345-8856538C9613}" dt="2025-01-16T07:36:46.188" v="71" actId="47"/>
        <pc:sldMkLst>
          <pc:docMk/>
          <pc:sldMk cId="2019510473" sldId="308"/>
        </pc:sldMkLst>
      </pc:sldChg>
      <pc:sldChg chg="del">
        <pc:chgData name="Acerbis Alberto" userId="c43ce6ec-0a23-48ba-9f21-c9649b8c8391" providerId="ADAL" clId="{713959BC-FCB2-4808-B345-8856538C9613}" dt="2025-01-16T07:36:50.834" v="81" actId="47"/>
        <pc:sldMkLst>
          <pc:docMk/>
          <pc:sldMk cId="3124647813" sldId="309"/>
        </pc:sldMkLst>
      </pc:sldChg>
      <pc:sldChg chg="addSp delSp modSp del mod setBg addAnim delAnim">
        <pc:chgData name="Acerbis Alberto" userId="c43ce6ec-0a23-48ba-9f21-c9649b8c8391" providerId="ADAL" clId="{713959BC-FCB2-4808-B345-8856538C9613}" dt="2025-01-23T19:43:43.295" v="4674" actId="47"/>
        <pc:sldMkLst>
          <pc:docMk/>
          <pc:sldMk cId="1840444111" sldId="315"/>
        </pc:sldMkLst>
      </pc:sldChg>
      <pc:sldChg chg="addSp delSp modSp add del mod delAnim modAnim delDesignElem">
        <pc:chgData name="Acerbis Alberto" userId="c43ce6ec-0a23-48ba-9f21-c9649b8c8391" providerId="ADAL" clId="{713959BC-FCB2-4808-B345-8856538C9613}" dt="2025-02-11T10:07:45.196" v="8356" actId="47"/>
        <pc:sldMkLst>
          <pc:docMk/>
          <pc:sldMk cId="3961206075" sldId="316"/>
        </pc:sldMkLst>
      </pc:sldChg>
      <pc:sldChg chg="addSp delSp modSp add del mod modAnim">
        <pc:chgData name="Acerbis Alberto" userId="c43ce6ec-0a23-48ba-9f21-c9649b8c8391" providerId="ADAL" clId="{713959BC-FCB2-4808-B345-8856538C9613}" dt="2025-01-24T07:14:30.233" v="4774" actId="47"/>
        <pc:sldMkLst>
          <pc:docMk/>
          <pc:sldMk cId="2562687926" sldId="317"/>
        </pc:sldMkLst>
      </pc:sldChg>
      <pc:sldChg chg="del">
        <pc:chgData name="Acerbis Alberto" userId="c43ce6ec-0a23-48ba-9f21-c9649b8c8391" providerId="ADAL" clId="{713959BC-FCB2-4808-B345-8856538C9613}" dt="2025-01-16T07:36:55.355" v="91" actId="47"/>
        <pc:sldMkLst>
          <pc:docMk/>
          <pc:sldMk cId="3648000488" sldId="317"/>
        </pc:sldMkLst>
      </pc:sldChg>
      <pc:sldChg chg="addSp delSp modSp add mod delAnim modAnim">
        <pc:chgData name="Acerbis Alberto" userId="c43ce6ec-0a23-48ba-9f21-c9649b8c8391" providerId="ADAL" clId="{713959BC-FCB2-4808-B345-8856538C9613}" dt="2025-01-23T19:50:22.588" v="4717"/>
        <pc:sldMkLst>
          <pc:docMk/>
          <pc:sldMk cId="127614750" sldId="318"/>
        </pc:sldMkLst>
        <pc:spChg chg="add mod">
          <ac:chgData name="Acerbis Alberto" userId="c43ce6ec-0a23-48ba-9f21-c9649b8c8391" providerId="ADAL" clId="{713959BC-FCB2-4808-B345-8856538C9613}" dt="2025-01-23T19:50:21.104" v="4716" actId="20577"/>
          <ac:spMkLst>
            <pc:docMk/>
            <pc:sldMk cId="127614750" sldId="318"/>
            <ac:spMk id="4" creationId="{A0CDF283-062A-7FF2-C167-3E8C330B24E0}"/>
          </ac:spMkLst>
        </pc:spChg>
        <pc:picChg chg="add mod">
          <ac:chgData name="Acerbis Alberto" userId="c43ce6ec-0a23-48ba-9f21-c9649b8c8391" providerId="ADAL" clId="{713959BC-FCB2-4808-B345-8856538C9613}" dt="2025-01-16T07:42:07.659" v="178" actId="1076"/>
          <ac:picMkLst>
            <pc:docMk/>
            <pc:sldMk cId="127614750" sldId="318"/>
            <ac:picMk id="2" creationId="{FB00ACFD-3FE8-4F54-8A21-47F2AF5A05C4}"/>
          </ac:picMkLst>
        </pc:picChg>
        <pc:picChg chg="add mod">
          <ac:chgData name="Acerbis Alberto" userId="c43ce6ec-0a23-48ba-9f21-c9649b8c8391" providerId="ADAL" clId="{713959BC-FCB2-4808-B345-8856538C9613}" dt="2025-01-23T19:50:22.588" v="4717"/>
          <ac:picMkLst>
            <pc:docMk/>
            <pc:sldMk cId="127614750" sldId="318"/>
            <ac:picMk id="6" creationId="{439EE8DC-D094-DFF8-1EB4-F9E20D4BC798}"/>
          </ac:picMkLst>
        </pc:picChg>
      </pc:sldChg>
      <pc:sldChg chg="del">
        <pc:chgData name="Acerbis Alberto" userId="c43ce6ec-0a23-48ba-9f21-c9649b8c8391" providerId="ADAL" clId="{713959BC-FCB2-4808-B345-8856538C9613}" dt="2025-01-16T07:36:49.427" v="78" actId="47"/>
        <pc:sldMkLst>
          <pc:docMk/>
          <pc:sldMk cId="969189707" sldId="318"/>
        </pc:sldMkLst>
      </pc:sldChg>
      <pc:sldChg chg="addSp delSp modSp add del mod modAnim">
        <pc:chgData name="Acerbis Alberto" userId="c43ce6ec-0a23-48ba-9f21-c9649b8c8391" providerId="ADAL" clId="{713959BC-FCB2-4808-B345-8856538C9613}" dt="2025-01-23T14:24:35.729" v="3252" actId="47"/>
        <pc:sldMkLst>
          <pc:docMk/>
          <pc:sldMk cId="3124794395" sldId="319"/>
        </pc:sldMkLst>
      </pc:sldChg>
      <pc:sldChg chg="del">
        <pc:chgData name="Acerbis Alberto" userId="c43ce6ec-0a23-48ba-9f21-c9649b8c8391" providerId="ADAL" clId="{713959BC-FCB2-4808-B345-8856538C9613}" dt="2025-01-16T07:36:48.990" v="77" actId="47"/>
        <pc:sldMkLst>
          <pc:docMk/>
          <pc:sldMk cId="3431980041" sldId="319"/>
        </pc:sldMkLst>
      </pc:sldChg>
      <pc:sldChg chg="del">
        <pc:chgData name="Acerbis Alberto" userId="c43ce6ec-0a23-48ba-9f21-c9649b8c8391" providerId="ADAL" clId="{713959BC-FCB2-4808-B345-8856538C9613}" dt="2025-01-16T07:36:54.949" v="90" actId="47"/>
        <pc:sldMkLst>
          <pc:docMk/>
          <pc:sldMk cId="267313308" sldId="320"/>
        </pc:sldMkLst>
      </pc:sldChg>
      <pc:sldChg chg="addSp delSp modSp add del mod modAnim delDesignElem">
        <pc:chgData name="Acerbis Alberto" userId="c43ce6ec-0a23-48ba-9f21-c9649b8c8391" providerId="ADAL" clId="{713959BC-FCB2-4808-B345-8856538C9613}" dt="2025-02-11T10:00:38.566" v="8013" actId="47"/>
        <pc:sldMkLst>
          <pc:docMk/>
          <pc:sldMk cId="550525273" sldId="320"/>
        </pc:sldMkLst>
      </pc:sldChg>
      <pc:sldChg chg="del">
        <pc:chgData name="Acerbis Alberto" userId="c43ce6ec-0a23-48ba-9f21-c9649b8c8391" providerId="ADAL" clId="{713959BC-FCB2-4808-B345-8856538C9613}" dt="2025-01-16T07:36:50.365" v="80" actId="47"/>
        <pc:sldMkLst>
          <pc:docMk/>
          <pc:sldMk cId="1560768993" sldId="321"/>
        </pc:sldMkLst>
      </pc:sldChg>
      <pc:sldChg chg="addSp delSp modSp add mod ord modAnim delDesignElem">
        <pc:chgData name="Acerbis Alberto" userId="c43ce6ec-0a23-48ba-9f21-c9649b8c8391" providerId="ADAL" clId="{713959BC-FCB2-4808-B345-8856538C9613}" dt="2025-02-09T14:02:11.786" v="6913"/>
        <pc:sldMkLst>
          <pc:docMk/>
          <pc:sldMk cId="2035508774" sldId="321"/>
        </pc:sldMkLst>
        <pc:spChg chg="add mod">
          <ac:chgData name="Acerbis Alberto" userId="c43ce6ec-0a23-48ba-9f21-c9649b8c8391" providerId="ADAL" clId="{713959BC-FCB2-4808-B345-8856538C9613}" dt="2025-01-23T15:20:37.653" v="4099" actId="1076"/>
          <ac:spMkLst>
            <pc:docMk/>
            <pc:sldMk cId="2035508774" sldId="321"/>
            <ac:spMk id="5" creationId="{82F0C74F-9717-50C3-A969-E34AD8D60C1B}"/>
          </ac:spMkLst>
        </pc:spChg>
        <pc:spChg chg="add mod ord">
          <ac:chgData name="Acerbis Alberto" userId="c43ce6ec-0a23-48ba-9f21-c9649b8c8391" providerId="ADAL" clId="{713959BC-FCB2-4808-B345-8856538C9613}" dt="2025-01-16T17:56:08.799" v="3049" actId="14100"/>
          <ac:spMkLst>
            <pc:docMk/>
            <pc:sldMk cId="2035508774" sldId="321"/>
            <ac:spMk id="6" creationId="{C23AAED5-219C-0DFB-45D5-EC70AB6D4515}"/>
          </ac:spMkLst>
        </pc:spChg>
        <pc:spChg chg="add del">
          <ac:chgData name="Acerbis Alberto" userId="c43ce6ec-0a23-48ba-9f21-c9649b8c8391" providerId="ADAL" clId="{713959BC-FCB2-4808-B345-8856538C9613}" dt="2025-02-09T14:02:11.786" v="6913"/>
          <ac:spMkLst>
            <pc:docMk/>
            <pc:sldMk cId="2035508774" sldId="321"/>
            <ac:spMk id="11" creationId="{2EB492CD-616E-47F8-933B-5E2D952A0593}"/>
          </ac:spMkLst>
        </pc:spChg>
        <pc:spChg chg="add del">
          <ac:chgData name="Acerbis Alberto" userId="c43ce6ec-0a23-48ba-9f21-c9649b8c8391" providerId="ADAL" clId="{713959BC-FCB2-4808-B345-8856538C9613}" dt="2025-02-09T14:02:11.786" v="6913"/>
          <ac:spMkLst>
            <pc:docMk/>
            <pc:sldMk cId="2035508774" sldId="321"/>
            <ac:spMk id="13" creationId="{59383CF9-23B5-4335-9B21-1791C4CF1C75}"/>
          </ac:spMkLst>
        </pc:spChg>
        <pc:spChg chg="add del">
          <ac:chgData name="Acerbis Alberto" userId="c43ce6ec-0a23-48ba-9f21-c9649b8c8391" providerId="ADAL" clId="{713959BC-FCB2-4808-B345-8856538C9613}" dt="2025-02-09T14:02:11.786" v="6913"/>
          <ac:spMkLst>
            <pc:docMk/>
            <pc:sldMk cId="2035508774" sldId="321"/>
            <ac:spMk id="15" creationId="{0007FE00-9498-4706-B255-6437B0252C02}"/>
          </ac:spMkLst>
        </pc:spChg>
        <pc:picChg chg="add mod">
          <ac:chgData name="Acerbis Alberto" userId="c43ce6ec-0a23-48ba-9f21-c9649b8c8391" providerId="ADAL" clId="{713959BC-FCB2-4808-B345-8856538C9613}" dt="2025-02-06T08:19:58.466" v="5784"/>
          <ac:picMkLst>
            <pc:docMk/>
            <pc:sldMk cId="2035508774" sldId="321"/>
            <ac:picMk id="2" creationId="{6D901273-C663-1899-F336-97BF416A067C}"/>
          </ac:picMkLst>
        </pc:picChg>
        <pc:picChg chg="add mod">
          <ac:chgData name="Acerbis Alberto" userId="c43ce6ec-0a23-48ba-9f21-c9649b8c8391" providerId="ADAL" clId="{713959BC-FCB2-4808-B345-8856538C9613}" dt="2025-02-06T08:20:12.251" v="5785"/>
          <ac:picMkLst>
            <pc:docMk/>
            <pc:sldMk cId="2035508774" sldId="321"/>
            <ac:picMk id="3" creationId="{163F8011-679F-3BB8-929B-B1CC535BC633}"/>
          </ac:picMkLst>
        </pc:picChg>
        <pc:picChg chg="add mod">
          <ac:chgData name="Acerbis Alberto" userId="c43ce6ec-0a23-48ba-9f21-c9649b8c8391" providerId="ADAL" clId="{713959BC-FCB2-4808-B345-8856538C9613}" dt="2025-01-16T17:56:12.373" v="3050" actId="1076"/>
          <ac:picMkLst>
            <pc:docMk/>
            <pc:sldMk cId="2035508774" sldId="321"/>
            <ac:picMk id="4" creationId="{E9D9BBDB-68D6-21B9-DFF6-DC6CA5AC0CE4}"/>
          </ac:picMkLst>
        </pc:picChg>
      </pc:sldChg>
      <pc:sldChg chg="del">
        <pc:chgData name="Acerbis Alberto" userId="c43ce6ec-0a23-48ba-9f21-c9649b8c8391" providerId="ADAL" clId="{713959BC-FCB2-4808-B345-8856538C9613}" dt="2025-01-16T07:36:47.624" v="74" actId="47"/>
        <pc:sldMkLst>
          <pc:docMk/>
          <pc:sldMk cId="1318504635" sldId="322"/>
        </pc:sldMkLst>
      </pc:sldChg>
      <pc:sldChg chg="addSp modSp add mod modAnim">
        <pc:chgData name="Acerbis Alberto" userId="c43ce6ec-0a23-48ba-9f21-c9649b8c8391" providerId="ADAL" clId="{713959BC-FCB2-4808-B345-8856538C9613}" dt="2025-01-23T15:11:22.119" v="4051" actId="20577"/>
        <pc:sldMkLst>
          <pc:docMk/>
          <pc:sldMk cId="3716161568" sldId="322"/>
        </pc:sldMkLst>
        <pc:spChg chg="add mod">
          <ac:chgData name="Acerbis Alberto" userId="c43ce6ec-0a23-48ba-9f21-c9649b8c8391" providerId="ADAL" clId="{713959BC-FCB2-4808-B345-8856538C9613}" dt="2025-01-16T17:32:58.582" v="1808" actId="14100"/>
          <ac:spMkLst>
            <pc:docMk/>
            <pc:sldMk cId="3716161568" sldId="322"/>
            <ac:spMk id="2" creationId="{345F1738-2E35-D424-1E7F-3E46831D7B80}"/>
          </ac:spMkLst>
        </pc:spChg>
        <pc:spChg chg="add mod">
          <ac:chgData name="Acerbis Alberto" userId="c43ce6ec-0a23-48ba-9f21-c9649b8c8391" providerId="ADAL" clId="{713959BC-FCB2-4808-B345-8856538C9613}" dt="2025-01-16T17:36:29.083" v="2204" actId="1076"/>
          <ac:spMkLst>
            <pc:docMk/>
            <pc:sldMk cId="3716161568" sldId="322"/>
            <ac:spMk id="6" creationId="{3D408AE5-5416-D59C-20B0-BACF53B7B23C}"/>
          </ac:spMkLst>
        </pc:spChg>
        <pc:spChg chg="add mod">
          <ac:chgData name="Acerbis Alberto" userId="c43ce6ec-0a23-48ba-9f21-c9649b8c8391" providerId="ADAL" clId="{713959BC-FCB2-4808-B345-8856538C9613}" dt="2025-01-23T15:11:22.119" v="4051" actId="20577"/>
          <ac:spMkLst>
            <pc:docMk/>
            <pc:sldMk cId="3716161568" sldId="322"/>
            <ac:spMk id="7" creationId="{188EBB90-6416-1B97-C1EE-031224A2E04B}"/>
          </ac:spMkLst>
        </pc:spChg>
        <pc:picChg chg="add mod">
          <ac:chgData name="Acerbis Alberto" userId="c43ce6ec-0a23-48ba-9f21-c9649b8c8391" providerId="ADAL" clId="{713959BC-FCB2-4808-B345-8856538C9613}" dt="2025-01-16T17:36:26.302" v="2203" actId="1076"/>
          <ac:picMkLst>
            <pc:docMk/>
            <pc:sldMk cId="3716161568" sldId="322"/>
            <ac:picMk id="5" creationId="{E8A40767-D702-DED4-F64E-E54E141BF8A0}"/>
          </ac:picMkLst>
        </pc:picChg>
      </pc:sldChg>
      <pc:sldChg chg="del">
        <pc:chgData name="Acerbis Alberto" userId="c43ce6ec-0a23-48ba-9f21-c9649b8c8391" providerId="ADAL" clId="{713959BC-FCB2-4808-B345-8856538C9613}" dt="2025-01-16T07:36:40.894" v="62" actId="47"/>
        <pc:sldMkLst>
          <pc:docMk/>
          <pc:sldMk cId="3164305332" sldId="323"/>
        </pc:sldMkLst>
      </pc:sldChg>
      <pc:sldChg chg="addSp modSp add mod modAnim">
        <pc:chgData name="Acerbis Alberto" userId="c43ce6ec-0a23-48ba-9f21-c9649b8c8391" providerId="ADAL" clId="{713959BC-FCB2-4808-B345-8856538C9613}" dt="2025-02-09T14:02:11.786" v="6913"/>
        <pc:sldMkLst>
          <pc:docMk/>
          <pc:sldMk cId="3188028297" sldId="323"/>
        </pc:sldMkLst>
      </pc:sldChg>
      <pc:sldChg chg="addSp delSp modSp add del mod ord modAnim">
        <pc:chgData name="Acerbis Alberto" userId="c43ce6ec-0a23-48ba-9f21-c9649b8c8391" providerId="ADAL" clId="{713959BC-FCB2-4808-B345-8856538C9613}" dt="2025-01-16T17:19:06.634" v="1234" actId="47"/>
        <pc:sldMkLst>
          <pc:docMk/>
          <pc:sldMk cId="521246883" sldId="324"/>
        </pc:sldMkLst>
      </pc:sldChg>
      <pc:sldChg chg="del">
        <pc:chgData name="Acerbis Alberto" userId="c43ce6ec-0a23-48ba-9f21-c9649b8c8391" providerId="ADAL" clId="{713959BC-FCB2-4808-B345-8856538C9613}" dt="2025-01-16T07:36:39.403" v="59" actId="47"/>
        <pc:sldMkLst>
          <pc:docMk/>
          <pc:sldMk cId="4162054436" sldId="324"/>
        </pc:sldMkLst>
      </pc:sldChg>
      <pc:sldChg chg="addSp delSp modSp add mod ord delAnim modAnim delDesignElem">
        <pc:chgData name="Acerbis Alberto" userId="c43ce6ec-0a23-48ba-9f21-c9649b8c8391" providerId="ADAL" clId="{713959BC-FCB2-4808-B345-8856538C9613}" dt="2025-02-09T19:13:03.968" v="7139"/>
        <pc:sldMkLst>
          <pc:docMk/>
          <pc:sldMk cId="1131702946" sldId="325"/>
        </pc:sldMkLst>
        <pc:spChg chg="add mod">
          <ac:chgData name="Acerbis Alberto" userId="c43ce6ec-0a23-48ba-9f21-c9649b8c8391" providerId="ADAL" clId="{713959BC-FCB2-4808-B345-8856538C9613}" dt="2025-02-06T08:19:34.589" v="5780" actId="14100"/>
          <ac:spMkLst>
            <pc:docMk/>
            <pc:sldMk cId="1131702946" sldId="325"/>
            <ac:spMk id="3" creationId="{2ABB9ADE-86B7-D9AD-76D7-E117F3460FFF}"/>
          </ac:spMkLst>
        </pc:spChg>
        <pc:spChg chg="add del">
          <ac:chgData name="Acerbis Alberto" userId="c43ce6ec-0a23-48ba-9f21-c9649b8c8391" providerId="ADAL" clId="{713959BC-FCB2-4808-B345-8856538C9613}" dt="2025-02-09T14:02:11.786" v="6913"/>
          <ac:spMkLst>
            <pc:docMk/>
            <pc:sldMk cId="1131702946" sldId="325"/>
            <ac:spMk id="20" creationId="{0007FE00-9498-4706-B255-6437B0252C02}"/>
          </ac:spMkLst>
        </pc:spChg>
        <pc:spChg chg="add del">
          <ac:chgData name="Acerbis Alberto" userId="c43ce6ec-0a23-48ba-9f21-c9649b8c8391" providerId="ADAL" clId="{713959BC-FCB2-4808-B345-8856538C9613}" dt="2025-02-09T14:02:11.786" v="6913"/>
          <ac:spMkLst>
            <pc:docMk/>
            <pc:sldMk cId="1131702946" sldId="325"/>
            <ac:spMk id="21" creationId="{2EB492CD-616E-47F8-933B-5E2D952A0593}"/>
          </ac:spMkLst>
        </pc:spChg>
        <pc:spChg chg="add del">
          <ac:chgData name="Acerbis Alberto" userId="c43ce6ec-0a23-48ba-9f21-c9649b8c8391" providerId="ADAL" clId="{713959BC-FCB2-4808-B345-8856538C9613}" dt="2025-02-09T14:02:11.786" v="6913"/>
          <ac:spMkLst>
            <pc:docMk/>
            <pc:sldMk cId="1131702946" sldId="325"/>
            <ac:spMk id="22" creationId="{59383CF9-23B5-4335-9B21-1791C4CF1C75}"/>
          </ac:spMkLst>
        </pc:spChg>
        <pc:picChg chg="add mod">
          <ac:chgData name="Acerbis Alberto" userId="c43ce6ec-0a23-48ba-9f21-c9649b8c8391" providerId="ADAL" clId="{713959BC-FCB2-4808-B345-8856538C9613}" dt="2025-02-06T08:18:49.278" v="5664" actId="1076"/>
          <ac:picMkLst>
            <pc:docMk/>
            <pc:sldMk cId="1131702946" sldId="325"/>
            <ac:picMk id="2" creationId="{8532D786-4498-8F90-01E0-A49B7CF74DF0}"/>
          </ac:picMkLst>
        </pc:picChg>
        <pc:picChg chg="add mod">
          <ac:chgData name="Acerbis Alberto" userId="c43ce6ec-0a23-48ba-9f21-c9649b8c8391" providerId="ADAL" clId="{713959BC-FCB2-4808-B345-8856538C9613}" dt="2025-02-06T08:19:44.647" v="5781"/>
          <ac:picMkLst>
            <pc:docMk/>
            <pc:sldMk cId="1131702946" sldId="325"/>
            <ac:picMk id="4" creationId="{BBA6D29F-C294-4DE0-982A-2E34ACE2BCEF}"/>
          </ac:picMkLst>
        </pc:picChg>
        <pc:picChg chg="add mod">
          <ac:chgData name="Acerbis Alberto" userId="c43ce6ec-0a23-48ba-9f21-c9649b8c8391" providerId="ADAL" clId="{713959BC-FCB2-4808-B345-8856538C9613}" dt="2025-02-06T08:20:23.796" v="5788"/>
          <ac:picMkLst>
            <pc:docMk/>
            <pc:sldMk cId="1131702946" sldId="325"/>
            <ac:picMk id="5" creationId="{8920FBD1-C58C-C2F2-ED85-A10EB83B03AC}"/>
          </ac:picMkLst>
        </pc:picChg>
      </pc:sldChg>
      <pc:sldChg chg="del">
        <pc:chgData name="Acerbis Alberto" userId="c43ce6ec-0a23-48ba-9f21-c9649b8c8391" providerId="ADAL" clId="{713959BC-FCB2-4808-B345-8856538C9613}" dt="2025-01-16T07:36:39.829" v="60" actId="47"/>
        <pc:sldMkLst>
          <pc:docMk/>
          <pc:sldMk cId="4042800598" sldId="325"/>
        </pc:sldMkLst>
      </pc:sldChg>
      <pc:sldChg chg="addSp delSp modSp add del mod modAnim">
        <pc:chgData name="Acerbis Alberto" userId="c43ce6ec-0a23-48ba-9f21-c9649b8c8391" providerId="ADAL" clId="{713959BC-FCB2-4808-B345-8856538C9613}" dt="2025-01-16T17:09:35.606" v="503" actId="47"/>
        <pc:sldMkLst>
          <pc:docMk/>
          <pc:sldMk cId="3467358908" sldId="326"/>
        </pc:sldMkLst>
      </pc:sldChg>
      <pc:sldChg chg="del">
        <pc:chgData name="Acerbis Alberto" userId="c43ce6ec-0a23-48ba-9f21-c9649b8c8391" providerId="ADAL" clId="{713959BC-FCB2-4808-B345-8856538C9613}" dt="2025-01-16T07:36:40.307" v="61" actId="47"/>
        <pc:sldMkLst>
          <pc:docMk/>
          <pc:sldMk cId="3541330735" sldId="326"/>
        </pc:sldMkLst>
      </pc:sldChg>
      <pc:sldChg chg="addSp delSp modSp add mod modAnim delDesignElem">
        <pc:chgData name="Acerbis Alberto" userId="c43ce6ec-0a23-48ba-9f21-c9649b8c8391" providerId="ADAL" clId="{713959BC-FCB2-4808-B345-8856538C9613}" dt="2025-02-09T14:02:11.786" v="6913"/>
        <pc:sldMkLst>
          <pc:docMk/>
          <pc:sldMk cId="1243690577" sldId="327"/>
        </pc:sldMkLst>
        <pc:spChg chg="add mod">
          <ac:chgData name="Acerbis Alberto" userId="c43ce6ec-0a23-48ba-9f21-c9649b8c8391" providerId="ADAL" clId="{713959BC-FCB2-4808-B345-8856538C9613}" dt="2025-02-07T11:00:02.584" v="6032" actId="113"/>
          <ac:spMkLst>
            <pc:docMk/>
            <pc:sldMk cId="1243690577" sldId="327"/>
            <ac:spMk id="2" creationId="{C086290D-FA61-C81B-ABAE-5C14763AFABD}"/>
          </ac:spMkLst>
        </pc:spChg>
        <pc:spChg chg="add mod ord">
          <ac:chgData name="Acerbis Alberto" userId="c43ce6ec-0a23-48ba-9f21-c9649b8c8391" providerId="ADAL" clId="{713959BC-FCB2-4808-B345-8856538C9613}" dt="2025-01-16T08:14:24.212" v="277" actId="122"/>
          <ac:spMkLst>
            <pc:docMk/>
            <pc:sldMk cId="1243690577" sldId="327"/>
            <ac:spMk id="5" creationId="{4CCE8D98-3BD0-27E6-501D-BEDF3322DC90}"/>
          </ac:spMkLst>
        </pc:spChg>
        <pc:spChg chg="add del">
          <ac:chgData name="Acerbis Alberto" userId="c43ce6ec-0a23-48ba-9f21-c9649b8c8391" providerId="ADAL" clId="{713959BC-FCB2-4808-B345-8856538C9613}" dt="2025-02-09T14:02:11.786" v="6913"/>
          <ac:spMkLst>
            <pc:docMk/>
            <pc:sldMk cId="1243690577" sldId="327"/>
            <ac:spMk id="10" creationId="{F13C74B1-5B17-4795-BED0-7140497B445A}"/>
          </ac:spMkLst>
        </pc:spChg>
        <pc:spChg chg="add del">
          <ac:chgData name="Acerbis Alberto" userId="c43ce6ec-0a23-48ba-9f21-c9649b8c8391" providerId="ADAL" clId="{713959BC-FCB2-4808-B345-8856538C9613}" dt="2025-02-09T14:02:11.786" v="6913"/>
          <ac:spMkLst>
            <pc:docMk/>
            <pc:sldMk cId="1243690577" sldId="327"/>
            <ac:spMk id="12" creationId="{D4974D33-8DC5-464E-8C6D-BE58F0669C17}"/>
          </ac:spMkLst>
        </pc:spChg>
        <pc:picChg chg="add mod">
          <ac:chgData name="Acerbis Alberto" userId="c43ce6ec-0a23-48ba-9f21-c9649b8c8391" providerId="ADAL" clId="{713959BC-FCB2-4808-B345-8856538C9613}" dt="2025-01-16T08:08:11.474" v="272" actId="26606"/>
          <ac:picMkLst>
            <pc:docMk/>
            <pc:sldMk cId="1243690577" sldId="327"/>
            <ac:picMk id="4" creationId="{E922FC39-D7E1-3875-4757-639BD2BDCA86}"/>
          </ac:picMkLst>
        </pc:picChg>
      </pc:sldChg>
      <pc:sldChg chg="del">
        <pc:chgData name="Acerbis Alberto" userId="c43ce6ec-0a23-48ba-9f21-c9649b8c8391" providerId="ADAL" clId="{713959BC-FCB2-4808-B345-8856538C9613}" dt="2025-01-16T07:36:48.563" v="76" actId="47"/>
        <pc:sldMkLst>
          <pc:docMk/>
          <pc:sldMk cId="2604219392" sldId="327"/>
        </pc:sldMkLst>
      </pc:sldChg>
      <pc:sldChg chg="del">
        <pc:chgData name="Acerbis Alberto" userId="c43ce6ec-0a23-48ba-9f21-c9649b8c8391" providerId="ADAL" clId="{713959BC-FCB2-4808-B345-8856538C9613}" dt="2025-01-16T07:36:51.299" v="82" actId="47"/>
        <pc:sldMkLst>
          <pc:docMk/>
          <pc:sldMk cId="3888716516" sldId="328"/>
        </pc:sldMkLst>
      </pc:sldChg>
      <pc:sldChg chg="addSp delSp modSp add mod ord modAnim delDesignElem">
        <pc:chgData name="Acerbis Alberto" userId="c43ce6ec-0a23-48ba-9f21-c9649b8c8391" providerId="ADAL" clId="{713959BC-FCB2-4808-B345-8856538C9613}" dt="2025-02-11T14:06:16.938" v="8789" actId="1076"/>
        <pc:sldMkLst>
          <pc:docMk/>
          <pc:sldMk cId="3935101498" sldId="328"/>
        </pc:sldMkLst>
      </pc:sldChg>
      <pc:sldChg chg="addSp delSp modSp add mod ord delAnim modAnim delDesignElem">
        <pc:chgData name="Acerbis Alberto" userId="c43ce6ec-0a23-48ba-9f21-c9649b8c8391" providerId="ADAL" clId="{713959BC-FCB2-4808-B345-8856538C9613}" dt="2025-02-11T11:09:55.348" v="8718"/>
        <pc:sldMkLst>
          <pc:docMk/>
          <pc:sldMk cId="806228798" sldId="329"/>
        </pc:sldMkLst>
      </pc:sldChg>
      <pc:sldChg chg="del">
        <pc:chgData name="Acerbis Alberto" userId="c43ce6ec-0a23-48ba-9f21-c9649b8c8391" providerId="ADAL" clId="{713959BC-FCB2-4808-B345-8856538C9613}" dt="2025-01-16T07:36:55.829" v="92" actId="47"/>
        <pc:sldMkLst>
          <pc:docMk/>
          <pc:sldMk cId="2807246940" sldId="329"/>
        </pc:sldMkLst>
      </pc:sldChg>
      <pc:sldChg chg="del">
        <pc:chgData name="Acerbis Alberto" userId="c43ce6ec-0a23-48ba-9f21-c9649b8c8391" providerId="ADAL" clId="{713959BC-FCB2-4808-B345-8856538C9613}" dt="2025-01-16T07:36:51.699" v="83" actId="47"/>
        <pc:sldMkLst>
          <pc:docMk/>
          <pc:sldMk cId="2548575339" sldId="330"/>
        </pc:sldMkLst>
      </pc:sldChg>
      <pc:sldChg chg="addSp delSp modSp add del mod ord delAnim modAnim">
        <pc:chgData name="Acerbis Alberto" userId="c43ce6ec-0a23-48ba-9f21-c9649b8c8391" providerId="ADAL" clId="{713959BC-FCB2-4808-B345-8856538C9613}" dt="2025-01-23T14:32:40.351" v="3288" actId="47"/>
        <pc:sldMkLst>
          <pc:docMk/>
          <pc:sldMk cId="2749792250" sldId="330"/>
        </pc:sldMkLst>
      </pc:sldChg>
      <pc:sldChg chg="del">
        <pc:chgData name="Acerbis Alberto" userId="c43ce6ec-0a23-48ba-9f21-c9649b8c8391" providerId="ADAL" clId="{713959BC-FCB2-4808-B345-8856538C9613}" dt="2025-01-16T07:36:52.174" v="84" actId="47"/>
        <pc:sldMkLst>
          <pc:docMk/>
          <pc:sldMk cId="550780876" sldId="331"/>
        </pc:sldMkLst>
      </pc:sldChg>
      <pc:sldChg chg="addSp delSp modSp add mod ord delAnim">
        <pc:chgData name="Acerbis Alberto" userId="c43ce6ec-0a23-48ba-9f21-c9649b8c8391" providerId="ADAL" clId="{713959BC-FCB2-4808-B345-8856538C9613}" dt="2025-01-16T18:06:49.944" v="3166" actId="207"/>
        <pc:sldMkLst>
          <pc:docMk/>
          <pc:sldMk cId="2886161433" sldId="331"/>
        </pc:sldMkLst>
        <pc:spChg chg="mod">
          <ac:chgData name="Acerbis Alberto" userId="c43ce6ec-0a23-48ba-9f21-c9649b8c8391" providerId="ADAL" clId="{713959BC-FCB2-4808-B345-8856538C9613}" dt="2025-01-16T18:06:49.944" v="3166" actId="207"/>
          <ac:spMkLst>
            <pc:docMk/>
            <pc:sldMk cId="2886161433" sldId="331"/>
            <ac:spMk id="2" creationId="{0B6E30B0-BED6-7952-9136-4670D7723EB9}"/>
          </ac:spMkLst>
        </pc:spChg>
        <pc:spChg chg="add mod">
          <ac:chgData name="Acerbis Alberto" userId="c43ce6ec-0a23-48ba-9f21-c9649b8c8391" providerId="ADAL" clId="{713959BC-FCB2-4808-B345-8856538C9613}" dt="2025-01-16T18:06:25.957" v="3165" actId="1038"/>
          <ac:spMkLst>
            <pc:docMk/>
            <pc:sldMk cId="2886161433" sldId="331"/>
            <ac:spMk id="11" creationId="{1CEDD351-7E74-F388-3E12-2B6B4BF5B802}"/>
          </ac:spMkLst>
        </pc:spChg>
        <pc:spChg chg="add mod">
          <ac:chgData name="Acerbis Alberto" userId="c43ce6ec-0a23-48ba-9f21-c9649b8c8391" providerId="ADAL" clId="{713959BC-FCB2-4808-B345-8856538C9613}" dt="2025-01-16T18:06:14.096" v="3141" actId="1035"/>
          <ac:spMkLst>
            <pc:docMk/>
            <pc:sldMk cId="2886161433" sldId="331"/>
            <ac:spMk id="13" creationId="{C99C53DA-9393-1355-312C-74F2887ECE5F}"/>
          </ac:spMkLst>
        </pc:spChg>
        <pc:spChg chg="add mod">
          <ac:chgData name="Acerbis Alberto" userId="c43ce6ec-0a23-48ba-9f21-c9649b8c8391" providerId="ADAL" clId="{713959BC-FCB2-4808-B345-8856538C9613}" dt="2025-01-16T18:06:25.957" v="3165" actId="1038"/>
          <ac:spMkLst>
            <pc:docMk/>
            <pc:sldMk cId="2886161433" sldId="331"/>
            <ac:spMk id="17" creationId="{F31D0AA9-E47E-E75E-BD3F-1487C73F8DDB}"/>
          </ac:spMkLst>
        </pc:spChg>
        <pc:spChg chg="add mod">
          <ac:chgData name="Acerbis Alberto" userId="c43ce6ec-0a23-48ba-9f21-c9649b8c8391" providerId="ADAL" clId="{713959BC-FCB2-4808-B345-8856538C9613}" dt="2025-01-16T18:04:12.547" v="3105" actId="1076"/>
          <ac:spMkLst>
            <pc:docMk/>
            <pc:sldMk cId="2886161433" sldId="331"/>
            <ac:spMk id="18" creationId="{068E625D-534B-D713-6272-AEA5624D41CE}"/>
          </ac:spMkLst>
        </pc:spChg>
        <pc:spChg chg="add mod">
          <ac:chgData name="Acerbis Alberto" userId="c43ce6ec-0a23-48ba-9f21-c9649b8c8391" providerId="ADAL" clId="{713959BC-FCB2-4808-B345-8856538C9613}" dt="2025-01-16T18:06:14.096" v="3141" actId="1035"/>
          <ac:spMkLst>
            <pc:docMk/>
            <pc:sldMk cId="2886161433" sldId="331"/>
            <ac:spMk id="20" creationId="{C548D06A-A6FE-35E7-247F-52684C425200}"/>
          </ac:spMkLst>
        </pc:spChg>
        <pc:picChg chg="add mod">
          <ac:chgData name="Acerbis Alberto" userId="c43ce6ec-0a23-48ba-9f21-c9649b8c8391" providerId="ADAL" clId="{713959BC-FCB2-4808-B345-8856538C9613}" dt="2025-01-16T17:57:20.917" v="3071" actId="1076"/>
          <ac:picMkLst>
            <pc:docMk/>
            <pc:sldMk cId="2886161433" sldId="331"/>
            <ac:picMk id="8" creationId="{D0707C3B-7623-B65B-18D0-E73E13486631}"/>
          </ac:picMkLst>
        </pc:picChg>
        <pc:picChg chg="add mod">
          <ac:chgData name="Acerbis Alberto" userId="c43ce6ec-0a23-48ba-9f21-c9649b8c8391" providerId="ADAL" clId="{713959BC-FCB2-4808-B345-8856538C9613}" dt="2025-01-16T18:06:25.957" v="3165" actId="1038"/>
          <ac:picMkLst>
            <pc:docMk/>
            <pc:sldMk cId="2886161433" sldId="331"/>
            <ac:picMk id="10" creationId="{08B2BE24-DDF8-3774-CB55-B04D8A51A685}"/>
          </ac:picMkLst>
        </pc:picChg>
        <pc:picChg chg="add mod">
          <ac:chgData name="Acerbis Alberto" userId="c43ce6ec-0a23-48ba-9f21-c9649b8c8391" providerId="ADAL" clId="{713959BC-FCB2-4808-B345-8856538C9613}" dt="2025-01-16T18:06:14.096" v="3141" actId="1035"/>
          <ac:picMkLst>
            <pc:docMk/>
            <pc:sldMk cId="2886161433" sldId="331"/>
            <ac:picMk id="12" creationId="{358C2AC9-E681-F5E8-CC6D-76D044A8AFC2}"/>
          </ac:picMkLst>
        </pc:picChg>
        <pc:picChg chg="add mod">
          <ac:chgData name="Acerbis Alberto" userId="c43ce6ec-0a23-48ba-9f21-c9649b8c8391" providerId="ADAL" clId="{713959BC-FCB2-4808-B345-8856538C9613}" dt="2025-01-16T17:58:29.317" v="3079" actId="1076"/>
          <ac:picMkLst>
            <pc:docMk/>
            <pc:sldMk cId="2886161433" sldId="331"/>
            <ac:picMk id="14" creationId="{1E3EBB03-DF8C-A7EE-922E-AE2B416E23FE}"/>
          </ac:picMkLst>
        </pc:picChg>
        <pc:picChg chg="add mod">
          <ac:chgData name="Acerbis Alberto" userId="c43ce6ec-0a23-48ba-9f21-c9649b8c8391" providerId="ADAL" clId="{713959BC-FCB2-4808-B345-8856538C9613}" dt="2025-01-16T18:06:25.957" v="3165" actId="1038"/>
          <ac:picMkLst>
            <pc:docMk/>
            <pc:sldMk cId="2886161433" sldId="331"/>
            <ac:picMk id="16" creationId="{E258E2F5-9666-EB86-DF01-55A078470396}"/>
          </ac:picMkLst>
        </pc:picChg>
        <pc:picChg chg="add mod">
          <ac:chgData name="Acerbis Alberto" userId="c43ce6ec-0a23-48ba-9f21-c9649b8c8391" providerId="ADAL" clId="{713959BC-FCB2-4808-B345-8856538C9613}" dt="2025-01-16T18:06:14.096" v="3141" actId="1035"/>
          <ac:picMkLst>
            <pc:docMk/>
            <pc:sldMk cId="2886161433" sldId="331"/>
            <ac:picMk id="19" creationId="{7AC2BCAE-9E82-01ED-41EA-4877F3AFC0B7}"/>
          </ac:picMkLst>
        </pc:picChg>
      </pc:sldChg>
      <pc:sldChg chg="delSp add del mod delAnim">
        <pc:chgData name="Acerbis Alberto" userId="c43ce6ec-0a23-48ba-9f21-c9649b8c8391" providerId="ADAL" clId="{713959BC-FCB2-4808-B345-8856538C9613}" dt="2025-01-23T15:45:46.459" v="4246" actId="47"/>
        <pc:sldMkLst>
          <pc:docMk/>
          <pc:sldMk cId="1931996955" sldId="332"/>
        </pc:sldMkLst>
      </pc:sldChg>
      <pc:sldChg chg="del">
        <pc:chgData name="Acerbis Alberto" userId="c43ce6ec-0a23-48ba-9f21-c9649b8c8391" providerId="ADAL" clId="{713959BC-FCB2-4808-B345-8856538C9613}" dt="2025-01-16T07:36:52.601" v="85" actId="47"/>
        <pc:sldMkLst>
          <pc:docMk/>
          <pc:sldMk cId="3138189562" sldId="332"/>
        </pc:sldMkLst>
      </pc:sldChg>
      <pc:sldChg chg="del">
        <pc:chgData name="Acerbis Alberto" userId="c43ce6ec-0a23-48ba-9f21-c9649b8c8391" providerId="ADAL" clId="{713959BC-FCB2-4808-B345-8856538C9613}" dt="2025-01-16T07:36:53.979" v="88" actId="47"/>
        <pc:sldMkLst>
          <pc:docMk/>
          <pc:sldMk cId="357940156" sldId="333"/>
        </pc:sldMkLst>
      </pc:sldChg>
      <pc:sldChg chg="del">
        <pc:chgData name="Acerbis Alberto" userId="c43ce6ec-0a23-48ba-9f21-c9649b8c8391" providerId="ADAL" clId="{713959BC-FCB2-4808-B345-8856538C9613}" dt="2025-01-16T07:36:54.423" v="89" actId="47"/>
        <pc:sldMkLst>
          <pc:docMk/>
          <pc:sldMk cId="2841388121" sldId="334"/>
        </pc:sldMkLst>
      </pc:sldChg>
      <pc:sldChg chg="del">
        <pc:chgData name="Acerbis Alberto" userId="c43ce6ec-0a23-48ba-9f21-c9649b8c8391" providerId="ADAL" clId="{713959BC-FCB2-4808-B345-8856538C9613}" dt="2025-01-16T07:36:53.053" v="86" actId="47"/>
        <pc:sldMkLst>
          <pc:docMk/>
          <pc:sldMk cId="771969968" sldId="335"/>
        </pc:sldMkLst>
      </pc:sldChg>
      <pc:sldChg chg="del">
        <pc:chgData name="Acerbis Alberto" userId="c43ce6ec-0a23-48ba-9f21-c9649b8c8391" providerId="ADAL" clId="{713959BC-FCB2-4808-B345-8856538C9613}" dt="2025-01-16T07:36:53.497" v="87" actId="47"/>
        <pc:sldMkLst>
          <pc:docMk/>
          <pc:sldMk cId="2730409649" sldId="336"/>
        </pc:sldMkLst>
      </pc:sldChg>
      <pc:sldChg chg="addSp modSp add del mod modAnim">
        <pc:chgData name="Acerbis Alberto" userId="c43ce6ec-0a23-48ba-9f21-c9649b8c8391" providerId="ADAL" clId="{713959BC-FCB2-4808-B345-8856538C9613}" dt="2025-01-23T19:39:54.547" v="4670" actId="47"/>
        <pc:sldMkLst>
          <pc:docMk/>
          <pc:sldMk cId="1358194099" sldId="379"/>
        </pc:sldMkLst>
      </pc:sldChg>
      <pc:sldChg chg="addSp delSp modSp add mod setBg delAnim modAnim delDesignElem">
        <pc:chgData name="Acerbis Alberto" userId="c43ce6ec-0a23-48ba-9f21-c9649b8c8391" providerId="ADAL" clId="{713959BC-FCB2-4808-B345-8856538C9613}" dt="2025-02-09T14:02:11.786" v="6913"/>
        <pc:sldMkLst>
          <pc:docMk/>
          <pc:sldMk cId="1117658346" sldId="381"/>
        </pc:sldMkLst>
        <pc:spChg chg="add mod">
          <ac:chgData name="Acerbis Alberto" userId="c43ce6ec-0a23-48ba-9f21-c9649b8c8391" providerId="ADAL" clId="{713959BC-FCB2-4808-B345-8856538C9613}" dt="2025-01-23T14:49:46.650" v="3779" actId="20577"/>
          <ac:spMkLst>
            <pc:docMk/>
            <pc:sldMk cId="1117658346" sldId="381"/>
            <ac:spMk id="3" creationId="{38B6F1C7-B9F4-80C0-BBFC-30D25BC76E9B}"/>
          </ac:spMkLst>
        </pc:spChg>
        <pc:spChg chg="mod">
          <ac:chgData name="Acerbis Alberto" userId="c43ce6ec-0a23-48ba-9f21-c9649b8c8391" providerId="ADAL" clId="{713959BC-FCB2-4808-B345-8856538C9613}" dt="2025-01-23T14:40:43.383" v="3488" actId="1076"/>
          <ac:spMkLst>
            <pc:docMk/>
            <pc:sldMk cId="1117658346" sldId="381"/>
            <ac:spMk id="9" creationId="{184C2B2D-43A6-246D-7971-7C456D48E1D9}"/>
          </ac:spMkLst>
        </pc:spChg>
        <pc:spChg chg="add del">
          <ac:chgData name="Acerbis Alberto" userId="c43ce6ec-0a23-48ba-9f21-c9649b8c8391" providerId="ADAL" clId="{713959BC-FCB2-4808-B345-8856538C9613}" dt="2025-02-09T14:02:11.786" v="6913"/>
          <ac:spMkLst>
            <pc:docMk/>
            <pc:sldMk cId="1117658346" sldId="381"/>
            <ac:spMk id="14" creationId="{F13C74B1-5B17-4795-BED0-7140497B445A}"/>
          </ac:spMkLst>
        </pc:spChg>
        <pc:spChg chg="add del">
          <ac:chgData name="Acerbis Alberto" userId="c43ce6ec-0a23-48ba-9f21-c9649b8c8391" providerId="ADAL" clId="{713959BC-FCB2-4808-B345-8856538C9613}" dt="2025-02-09T14:02:11.786" v="6913"/>
          <ac:spMkLst>
            <pc:docMk/>
            <pc:sldMk cId="1117658346" sldId="381"/>
            <ac:spMk id="16" creationId="{D4974D33-8DC5-464E-8C6D-BE58F0669C17}"/>
          </ac:spMkLst>
        </pc:spChg>
        <pc:picChg chg="add mod ord">
          <ac:chgData name="Acerbis Alberto" userId="c43ce6ec-0a23-48ba-9f21-c9649b8c8391" providerId="ADAL" clId="{713959BC-FCB2-4808-B345-8856538C9613}" dt="2025-01-23T14:36:57.825" v="3312" actId="26606"/>
          <ac:picMkLst>
            <pc:docMk/>
            <pc:sldMk cId="1117658346" sldId="381"/>
            <ac:picMk id="2" creationId="{FFDF5239-5A71-BA7E-44D0-ADA078361264}"/>
          </ac:picMkLst>
        </pc:picChg>
      </pc:sldChg>
      <pc:sldChg chg="delSp modSp add del mod delAnim">
        <pc:chgData name="Acerbis Alberto" userId="c43ce6ec-0a23-48ba-9f21-c9649b8c8391" providerId="ADAL" clId="{713959BC-FCB2-4808-B345-8856538C9613}" dt="2025-02-11T09:49:13.314" v="7841" actId="47"/>
        <pc:sldMkLst>
          <pc:docMk/>
          <pc:sldMk cId="2960358168" sldId="406"/>
        </pc:sldMkLst>
      </pc:sldChg>
      <pc:sldChg chg="modSp add del mod">
        <pc:chgData name="Acerbis Alberto" userId="c43ce6ec-0a23-48ba-9f21-c9649b8c8391" providerId="ADAL" clId="{713959BC-FCB2-4808-B345-8856538C9613}" dt="2025-02-11T15:23:27.313" v="8983" actId="47"/>
        <pc:sldMkLst>
          <pc:docMk/>
          <pc:sldMk cId="2119375800" sldId="417"/>
        </pc:sldMkLst>
      </pc:sldChg>
      <pc:sldChg chg="modSp add">
        <pc:chgData name="Acerbis Alberto" userId="c43ce6ec-0a23-48ba-9f21-c9649b8c8391" providerId="ADAL" clId="{713959BC-FCB2-4808-B345-8856538C9613}" dt="2025-01-23T15:27:13.274" v="4118" actId="114"/>
        <pc:sldMkLst>
          <pc:docMk/>
          <pc:sldMk cId="1098469582" sldId="419"/>
        </pc:sldMkLst>
        <pc:spChg chg="mod">
          <ac:chgData name="Acerbis Alberto" userId="c43ce6ec-0a23-48ba-9f21-c9649b8c8391" providerId="ADAL" clId="{713959BC-FCB2-4808-B345-8856538C9613}" dt="2025-01-23T15:27:13.274" v="4118" actId="114"/>
          <ac:spMkLst>
            <pc:docMk/>
            <pc:sldMk cId="1098469582" sldId="419"/>
            <ac:spMk id="5" creationId="{35FF0F02-89D8-2922-F7F2-B4ADF16A5E3E}"/>
          </ac:spMkLst>
        </pc:spChg>
      </pc:sldChg>
      <pc:sldChg chg="modSp add mod ord modAnim">
        <pc:chgData name="Acerbis Alberto" userId="c43ce6ec-0a23-48ba-9f21-c9649b8c8391" providerId="ADAL" clId="{713959BC-FCB2-4808-B345-8856538C9613}" dt="2025-02-09T19:14:47.317" v="7143" actId="113"/>
        <pc:sldMkLst>
          <pc:docMk/>
          <pc:sldMk cId="2553731862" sldId="421"/>
        </pc:sldMkLst>
        <pc:spChg chg="mod">
          <ac:chgData name="Acerbis Alberto" userId="c43ce6ec-0a23-48ba-9f21-c9649b8c8391" providerId="ADAL" clId="{713959BC-FCB2-4808-B345-8856538C9613}" dt="2025-02-09T19:14:47.317" v="7143" actId="113"/>
          <ac:spMkLst>
            <pc:docMk/>
            <pc:sldMk cId="2553731862" sldId="421"/>
            <ac:spMk id="2" creationId="{FC98C48E-FC22-92BF-527C-36D5E7C84D61}"/>
          </ac:spMkLst>
        </pc:spChg>
      </pc:sldChg>
      <pc:sldChg chg="addSp delSp add mod">
        <pc:chgData name="Acerbis Alberto" userId="c43ce6ec-0a23-48ba-9f21-c9649b8c8391" providerId="ADAL" clId="{713959BC-FCB2-4808-B345-8856538C9613}" dt="2025-01-24T08:32:53.708" v="5535" actId="22"/>
        <pc:sldMkLst>
          <pc:docMk/>
          <pc:sldMk cId="2003016249" sldId="424"/>
        </pc:sldMkLst>
      </pc:sldChg>
      <pc:sldChg chg="modSp add del mod modAnim">
        <pc:chgData name="Acerbis Alberto" userId="c43ce6ec-0a23-48ba-9f21-c9649b8c8391" providerId="ADAL" clId="{713959BC-FCB2-4808-B345-8856538C9613}" dt="2025-01-24T08:16:39.143" v="4979" actId="47"/>
        <pc:sldMkLst>
          <pc:docMk/>
          <pc:sldMk cId="1231098484" sldId="425"/>
        </pc:sldMkLst>
      </pc:sldChg>
      <pc:sldChg chg="modSp add mod modAnim">
        <pc:chgData name="Acerbis Alberto" userId="c43ce6ec-0a23-48ba-9f21-c9649b8c8391" providerId="ADAL" clId="{713959BC-FCB2-4808-B345-8856538C9613}" dt="2025-01-23T20:05:59.711" v="4734"/>
        <pc:sldMkLst>
          <pc:docMk/>
          <pc:sldMk cId="1263116945" sldId="709"/>
        </pc:sldMkLst>
        <pc:spChg chg="mod">
          <ac:chgData name="Acerbis Alberto" userId="c43ce6ec-0a23-48ba-9f21-c9649b8c8391" providerId="ADAL" clId="{713959BC-FCB2-4808-B345-8856538C9613}" dt="2025-01-23T20:05:47.899" v="4732" actId="27636"/>
          <ac:spMkLst>
            <pc:docMk/>
            <pc:sldMk cId="1263116945" sldId="709"/>
            <ac:spMk id="2" creationId="{29005D77-681C-3192-7445-030738136930}"/>
          </ac:spMkLst>
        </pc:spChg>
      </pc:sldChg>
      <pc:sldChg chg="modSp add del mod ord">
        <pc:chgData name="Acerbis Alberto" userId="c43ce6ec-0a23-48ba-9f21-c9649b8c8391" providerId="ADAL" clId="{713959BC-FCB2-4808-B345-8856538C9613}" dt="2025-02-11T10:29:33.333" v="8357" actId="47"/>
        <pc:sldMkLst>
          <pc:docMk/>
          <pc:sldMk cId="167792456" sldId="712"/>
        </pc:sldMkLst>
      </pc:sldChg>
      <pc:sldChg chg="addSp delSp modSp add mod setBg delAnim modAnim delDesignElem">
        <pc:chgData name="Acerbis Alberto" userId="c43ce6ec-0a23-48ba-9f21-c9649b8c8391" providerId="ADAL" clId="{713959BC-FCB2-4808-B345-8856538C9613}" dt="2025-02-09T14:02:11.786" v="6913"/>
        <pc:sldMkLst>
          <pc:docMk/>
          <pc:sldMk cId="3101157202" sldId="713"/>
        </pc:sldMkLst>
        <pc:spChg chg="add mod">
          <ac:chgData name="Acerbis Alberto" userId="c43ce6ec-0a23-48ba-9f21-c9649b8c8391" providerId="ADAL" clId="{713959BC-FCB2-4808-B345-8856538C9613}" dt="2025-01-23T20:01:02.189" v="4722" actId="1076"/>
          <ac:spMkLst>
            <pc:docMk/>
            <pc:sldMk cId="3101157202" sldId="713"/>
            <ac:spMk id="3" creationId="{9C160727-323A-14F6-75C5-202DA2661A19}"/>
          </ac:spMkLst>
        </pc:spChg>
        <pc:spChg chg="mod">
          <ac:chgData name="Acerbis Alberto" userId="c43ce6ec-0a23-48ba-9f21-c9649b8c8391" providerId="ADAL" clId="{713959BC-FCB2-4808-B345-8856538C9613}" dt="2025-01-23T14:42:34.878" v="3511" actId="2711"/>
          <ac:spMkLst>
            <pc:docMk/>
            <pc:sldMk cId="3101157202" sldId="713"/>
            <ac:spMk id="9" creationId="{C87DD49E-5BCD-5DEA-55C6-52E9D198CB98}"/>
          </ac:spMkLst>
        </pc:spChg>
        <pc:spChg chg="mod ord">
          <ac:chgData name="Acerbis Alberto" userId="c43ce6ec-0a23-48ba-9f21-c9649b8c8391" providerId="ADAL" clId="{713959BC-FCB2-4808-B345-8856538C9613}" dt="2025-01-23T14:44:00.830" v="3760" actId="20577"/>
          <ac:spMkLst>
            <pc:docMk/>
            <pc:sldMk cId="3101157202" sldId="713"/>
            <ac:spMk id="11" creationId="{196BA823-8400-A42B-C14A-636B744E5619}"/>
          </ac:spMkLst>
        </pc:spChg>
        <pc:spChg chg="add del">
          <ac:chgData name="Acerbis Alberto" userId="c43ce6ec-0a23-48ba-9f21-c9649b8c8391" providerId="ADAL" clId="{713959BC-FCB2-4808-B345-8856538C9613}" dt="2025-02-09T14:02:11.786" v="6913"/>
          <ac:spMkLst>
            <pc:docMk/>
            <pc:sldMk cId="3101157202" sldId="713"/>
            <ac:spMk id="16" creationId="{04812C46-200A-4DEB-A05E-3ED6C68C2387}"/>
          </ac:spMkLst>
        </pc:spChg>
        <pc:picChg chg="add mod">
          <ac:chgData name="Acerbis Alberto" userId="c43ce6ec-0a23-48ba-9f21-c9649b8c8391" providerId="ADAL" clId="{713959BC-FCB2-4808-B345-8856538C9613}" dt="2025-01-23T14:42:26.986" v="3507" actId="26606"/>
          <ac:picMkLst>
            <pc:docMk/>
            <pc:sldMk cId="3101157202" sldId="713"/>
            <ac:picMk id="2" creationId="{22597D8D-D506-7D18-A662-89155778273E}"/>
          </ac:picMkLst>
        </pc:picChg>
      </pc:sldChg>
      <pc:sldChg chg="addSp delSp modSp add del mod delAnim">
        <pc:chgData name="Acerbis Alberto" userId="c43ce6ec-0a23-48ba-9f21-c9649b8c8391" providerId="ADAL" clId="{713959BC-FCB2-4808-B345-8856538C9613}" dt="2025-01-23T14:17:30.210" v="3249" actId="47"/>
        <pc:sldMkLst>
          <pc:docMk/>
          <pc:sldMk cId="3286802037" sldId="713"/>
        </pc:sldMkLst>
      </pc:sldChg>
      <pc:sldChg chg="addSp delSp modSp add mod delAnim modAnim">
        <pc:chgData name="Acerbis Alberto" userId="c43ce6ec-0a23-48ba-9f21-c9649b8c8391" providerId="ADAL" clId="{713959BC-FCB2-4808-B345-8856538C9613}" dt="2025-02-09T18:47:14.081" v="7131"/>
        <pc:sldMkLst>
          <pc:docMk/>
          <pc:sldMk cId="3231076430" sldId="714"/>
        </pc:sldMkLst>
        <pc:spChg chg="mod">
          <ac:chgData name="Acerbis Alberto" userId="c43ce6ec-0a23-48ba-9f21-c9649b8c8391" providerId="ADAL" clId="{713959BC-FCB2-4808-B345-8856538C9613}" dt="2025-02-09T18:31:41.482" v="7117" actId="20577"/>
          <ac:spMkLst>
            <pc:docMk/>
            <pc:sldMk cId="3231076430" sldId="714"/>
            <ac:spMk id="9" creationId="{E0EC1B05-E137-E276-14F8-ADEDB23DA301}"/>
          </ac:spMkLst>
        </pc:spChg>
        <pc:picChg chg="add mod">
          <ac:chgData name="Acerbis Alberto" userId="c43ce6ec-0a23-48ba-9f21-c9649b8c8391" providerId="ADAL" clId="{713959BC-FCB2-4808-B345-8856538C9613}" dt="2025-02-09T18:47:07.757" v="7129" actId="14100"/>
          <ac:picMkLst>
            <pc:docMk/>
            <pc:sldMk cId="3231076430" sldId="714"/>
            <ac:picMk id="9218" creationId="{E5960B4D-A388-512F-D84A-59928222B22F}"/>
          </ac:picMkLst>
        </pc:picChg>
        <pc:picChg chg="add mod">
          <ac:chgData name="Acerbis Alberto" userId="c43ce6ec-0a23-48ba-9f21-c9649b8c8391" providerId="ADAL" clId="{713959BC-FCB2-4808-B345-8856538C9613}" dt="2025-02-09T18:41:06.882" v="7128" actId="1076"/>
          <ac:picMkLst>
            <pc:docMk/>
            <pc:sldMk cId="3231076430" sldId="714"/>
            <ac:picMk id="9220" creationId="{4546D3B6-1B79-AED8-15ED-FC72B7F41F10}"/>
          </ac:picMkLst>
        </pc:picChg>
      </pc:sldChg>
      <pc:sldChg chg="addSp delSp modSp add mod setBg delAnim modAnim delDesignElem">
        <pc:chgData name="Acerbis Alberto" userId="c43ce6ec-0a23-48ba-9f21-c9649b8c8391" providerId="ADAL" clId="{713959BC-FCB2-4808-B345-8856538C9613}" dt="2025-02-09T14:02:11.786" v="6913"/>
        <pc:sldMkLst>
          <pc:docMk/>
          <pc:sldMk cId="1718926178" sldId="715"/>
        </pc:sldMkLst>
        <pc:spChg chg="mod">
          <ac:chgData name="Acerbis Alberto" userId="c43ce6ec-0a23-48ba-9f21-c9649b8c8391" providerId="ADAL" clId="{713959BC-FCB2-4808-B345-8856538C9613}" dt="2025-01-23T15:00:09.786" v="3819" actId="14100"/>
          <ac:spMkLst>
            <pc:docMk/>
            <pc:sldMk cId="1718926178" sldId="715"/>
            <ac:spMk id="9" creationId="{EACF4B88-91CC-6172-21DA-BCD81ED6C48E}"/>
          </ac:spMkLst>
        </pc:spChg>
        <pc:spChg chg="mod">
          <ac:chgData name="Acerbis Alberto" userId="c43ce6ec-0a23-48ba-9f21-c9649b8c8391" providerId="ADAL" clId="{713959BC-FCB2-4808-B345-8856538C9613}" dt="2025-01-23T15:02:51.457" v="4048" actId="20577"/>
          <ac:spMkLst>
            <pc:docMk/>
            <pc:sldMk cId="1718926178" sldId="715"/>
            <ac:spMk id="11" creationId="{0D8A2BF9-448A-913D-4E98-671F77A4B18C}"/>
          </ac:spMkLst>
        </pc:spChg>
        <pc:spChg chg="add del">
          <ac:chgData name="Acerbis Alberto" userId="c43ce6ec-0a23-48ba-9f21-c9649b8c8391" providerId="ADAL" clId="{713959BC-FCB2-4808-B345-8856538C9613}" dt="2025-02-09T14:02:11.786" v="6913"/>
          <ac:spMkLst>
            <pc:docMk/>
            <pc:sldMk cId="1718926178" sldId="715"/>
            <ac:spMk id="16" creationId="{743AA782-23D1-4521-8CAD-47662984AA08}"/>
          </ac:spMkLst>
        </pc:spChg>
        <pc:spChg chg="add del">
          <ac:chgData name="Acerbis Alberto" userId="c43ce6ec-0a23-48ba-9f21-c9649b8c8391" providerId="ADAL" clId="{713959BC-FCB2-4808-B345-8856538C9613}" dt="2025-02-09T14:02:11.786" v="6913"/>
          <ac:spMkLst>
            <pc:docMk/>
            <pc:sldMk cId="1718926178" sldId="715"/>
            <ac:spMk id="18" creationId="{71877DBC-BB60-40F0-AC93-2ACDBAAE60CE}"/>
          </ac:spMkLst>
        </pc:spChg>
        <pc:picChg chg="add mod">
          <ac:chgData name="Acerbis Alberto" userId="c43ce6ec-0a23-48ba-9f21-c9649b8c8391" providerId="ADAL" clId="{713959BC-FCB2-4808-B345-8856538C9613}" dt="2025-01-23T15:00:13.504" v="3820" actId="1076"/>
          <ac:picMkLst>
            <pc:docMk/>
            <pc:sldMk cId="1718926178" sldId="715"/>
            <ac:picMk id="2" creationId="{DB712839-6BD6-9C3E-10B8-4363C1AB3F1C}"/>
          </ac:picMkLst>
        </pc:picChg>
        <pc:picChg chg="add mod">
          <ac:chgData name="Acerbis Alberto" userId="c43ce6ec-0a23-48ba-9f21-c9649b8c8391" providerId="ADAL" clId="{713959BC-FCB2-4808-B345-8856538C9613}" dt="2025-01-23T14:59:46.344" v="3811" actId="1076"/>
          <ac:picMkLst>
            <pc:docMk/>
            <pc:sldMk cId="1718926178" sldId="715"/>
            <ac:picMk id="4" creationId="{273E3F02-DF52-7494-A020-549A46737061}"/>
          </ac:picMkLst>
        </pc:picChg>
        <pc:picChg chg="ord">
          <ac:chgData name="Acerbis Alberto" userId="c43ce6ec-0a23-48ba-9f21-c9649b8c8391" providerId="ADAL" clId="{713959BC-FCB2-4808-B345-8856538C9613}" dt="2025-01-23T14:59:15.698" v="3809" actId="26606"/>
          <ac:picMkLst>
            <pc:docMk/>
            <pc:sldMk cId="1718926178" sldId="715"/>
            <ac:picMk id="5" creationId="{7D38B3A0-5EF9-DE58-C85A-4DCA340EB8EC}"/>
          </ac:picMkLst>
        </pc:picChg>
      </pc:sldChg>
      <pc:sldChg chg="add">
        <pc:chgData name="Acerbis Alberto" userId="c43ce6ec-0a23-48ba-9f21-c9649b8c8391" providerId="ADAL" clId="{713959BC-FCB2-4808-B345-8856538C9613}" dt="2025-01-23T15:21:21.588" v="4100"/>
        <pc:sldMkLst>
          <pc:docMk/>
          <pc:sldMk cId="3545214416" sldId="716"/>
        </pc:sldMkLst>
      </pc:sldChg>
      <pc:sldChg chg="addSp delSp modSp add mod setBg delAnim delDesignElem">
        <pc:chgData name="Acerbis Alberto" userId="c43ce6ec-0a23-48ba-9f21-c9649b8c8391" providerId="ADAL" clId="{713959BC-FCB2-4808-B345-8856538C9613}" dt="2025-02-09T14:02:11.786" v="6913"/>
        <pc:sldMkLst>
          <pc:docMk/>
          <pc:sldMk cId="2894668437" sldId="717"/>
        </pc:sldMkLst>
        <pc:spChg chg="mod">
          <ac:chgData name="Acerbis Alberto" userId="c43ce6ec-0a23-48ba-9f21-c9649b8c8391" providerId="ADAL" clId="{713959BC-FCB2-4808-B345-8856538C9613}" dt="2025-01-23T15:33:01.266" v="4192" actId="27636"/>
          <ac:spMkLst>
            <pc:docMk/>
            <pc:sldMk cId="2894668437" sldId="717"/>
            <ac:spMk id="6" creationId="{FF474949-17B8-EA80-5D42-74F4ADBA31BC}"/>
          </ac:spMkLst>
        </pc:spChg>
        <pc:spChg chg="add del">
          <ac:chgData name="Acerbis Alberto" userId="c43ce6ec-0a23-48ba-9f21-c9649b8c8391" providerId="ADAL" clId="{713959BC-FCB2-4808-B345-8856538C9613}" dt="2025-02-09T14:02:11.786" v="6913"/>
          <ac:spMkLst>
            <pc:docMk/>
            <pc:sldMk cId="2894668437" sldId="717"/>
            <ac:spMk id="11" creationId="{47942995-B07F-4636-9A06-C6A104B260A8}"/>
          </ac:spMkLst>
        </pc:spChg>
        <pc:spChg chg="add del">
          <ac:chgData name="Acerbis Alberto" userId="c43ce6ec-0a23-48ba-9f21-c9649b8c8391" providerId="ADAL" clId="{713959BC-FCB2-4808-B345-8856538C9613}" dt="2025-02-09T14:02:11.786" v="6913"/>
          <ac:spMkLst>
            <pc:docMk/>
            <pc:sldMk cId="2894668437" sldId="717"/>
            <ac:spMk id="18" creationId="{B81933D1-5615-42C7-9C0B-4EB7105CCE2D}"/>
          </ac:spMkLst>
        </pc:spChg>
        <pc:spChg chg="add del">
          <ac:chgData name="Acerbis Alberto" userId="c43ce6ec-0a23-48ba-9f21-c9649b8c8391" providerId="ADAL" clId="{713959BC-FCB2-4808-B345-8856538C9613}" dt="2025-02-09T14:02:11.786" v="6913"/>
          <ac:spMkLst>
            <pc:docMk/>
            <pc:sldMk cId="2894668437" sldId="717"/>
            <ac:spMk id="20" creationId="{19C9EAEA-39D0-4B0E-A0EB-51E7B26740B1}"/>
          </ac:spMkLst>
        </pc:spChg>
        <pc:grpChg chg="add del">
          <ac:chgData name="Acerbis Alberto" userId="c43ce6ec-0a23-48ba-9f21-c9649b8c8391" providerId="ADAL" clId="{713959BC-FCB2-4808-B345-8856538C9613}" dt="2025-02-09T14:02:11.786" v="6913"/>
          <ac:grpSpMkLst>
            <pc:docMk/>
            <pc:sldMk cId="2894668437" sldId="717"/>
            <ac:grpSpMk id="13" creationId="{032D8612-31EB-44CF-A1D0-14FD4C705424}"/>
          </ac:grpSpMkLst>
        </pc:grpChg>
        <pc:picChg chg="ord">
          <ac:chgData name="Acerbis Alberto" userId="c43ce6ec-0a23-48ba-9f21-c9649b8c8391" providerId="ADAL" clId="{713959BC-FCB2-4808-B345-8856538C9613}" dt="2025-01-23T15:32:24.546" v="4126" actId="26606"/>
          <ac:picMkLst>
            <pc:docMk/>
            <pc:sldMk cId="2894668437" sldId="717"/>
            <ac:picMk id="2" creationId="{01A21DDC-CA87-D59F-1306-266F9262F6AF}"/>
          </ac:picMkLst>
        </pc:picChg>
        <pc:picChg chg="add mod">
          <ac:chgData name="Acerbis Alberto" userId="c43ce6ec-0a23-48ba-9f21-c9649b8c8391" providerId="ADAL" clId="{713959BC-FCB2-4808-B345-8856538C9613}" dt="2025-01-23T15:32:24.546" v="4126" actId="26606"/>
          <ac:picMkLst>
            <pc:docMk/>
            <pc:sldMk cId="2894668437" sldId="717"/>
            <ac:picMk id="4" creationId="{772E7ECC-9951-49E9-C014-B9A20E17E870}"/>
          </ac:picMkLst>
        </pc:picChg>
        <pc:picChg chg="add mod">
          <ac:chgData name="Acerbis Alberto" userId="c43ce6ec-0a23-48ba-9f21-c9649b8c8391" providerId="ADAL" clId="{713959BC-FCB2-4808-B345-8856538C9613}" dt="2025-01-24T08:33:05.472" v="5537" actId="1076"/>
          <ac:picMkLst>
            <pc:docMk/>
            <pc:sldMk cId="2894668437" sldId="717"/>
            <ac:picMk id="5" creationId="{377CCD97-ADC7-F944-5CA6-5D6B02D6D917}"/>
          </ac:picMkLst>
        </pc:picChg>
      </pc:sldChg>
      <pc:sldChg chg="addSp delSp modSp add mod setBg delAnim modAnim delDesignElem">
        <pc:chgData name="Acerbis Alberto" userId="c43ce6ec-0a23-48ba-9f21-c9649b8c8391" providerId="ADAL" clId="{713959BC-FCB2-4808-B345-8856538C9613}" dt="2025-02-13T15:19:55.201" v="9386" actId="122"/>
        <pc:sldMkLst>
          <pc:docMk/>
          <pc:sldMk cId="2870965173" sldId="718"/>
        </pc:sldMkLst>
        <pc:spChg chg="mod">
          <ac:chgData name="Acerbis Alberto" userId="c43ce6ec-0a23-48ba-9f21-c9649b8c8391" providerId="ADAL" clId="{713959BC-FCB2-4808-B345-8856538C9613}" dt="2025-02-13T15:19:55.201" v="9386" actId="122"/>
          <ac:spMkLst>
            <pc:docMk/>
            <pc:sldMk cId="2870965173" sldId="718"/>
            <ac:spMk id="4" creationId="{E490F549-36A9-73B7-789D-F3DE6ED36ECE}"/>
          </ac:spMkLst>
        </pc:spChg>
        <pc:spChg chg="add mod">
          <ac:chgData name="Acerbis Alberto" userId="c43ce6ec-0a23-48ba-9f21-c9649b8c8391" providerId="ADAL" clId="{713959BC-FCB2-4808-B345-8856538C9613}" dt="2025-01-23T15:45:17.524" v="4236" actId="26606"/>
          <ac:spMkLst>
            <pc:docMk/>
            <pc:sldMk cId="2870965173" sldId="718"/>
            <ac:spMk id="6" creationId="{01FD2CAD-B755-15F2-E090-093B8283FBB8}"/>
          </ac:spMkLst>
        </pc:spChg>
        <pc:spChg chg="add del">
          <ac:chgData name="Acerbis Alberto" userId="c43ce6ec-0a23-48ba-9f21-c9649b8c8391" providerId="ADAL" clId="{713959BC-FCB2-4808-B345-8856538C9613}" dt="2025-02-09T14:02:11.786" v="6913"/>
          <ac:spMkLst>
            <pc:docMk/>
            <pc:sldMk cId="2870965173" sldId="718"/>
            <ac:spMk id="11" creationId="{058A14AF-9FB5-4CC7-BA35-E8E85D3EDF0E}"/>
          </ac:spMkLst>
        </pc:spChg>
        <pc:spChg chg="add del">
          <ac:chgData name="Acerbis Alberto" userId="c43ce6ec-0a23-48ba-9f21-c9649b8c8391" providerId="ADAL" clId="{713959BC-FCB2-4808-B345-8856538C9613}" dt="2025-02-09T14:02:11.786" v="6913"/>
          <ac:spMkLst>
            <pc:docMk/>
            <pc:sldMk cId="2870965173" sldId="718"/>
            <ac:spMk id="13" creationId="{3A9A4357-BD1D-4622-A4FE-766E6AB8DE84}"/>
          </ac:spMkLst>
        </pc:spChg>
        <pc:spChg chg="add del">
          <ac:chgData name="Acerbis Alberto" userId="c43ce6ec-0a23-48ba-9f21-c9649b8c8391" providerId="ADAL" clId="{713959BC-FCB2-4808-B345-8856538C9613}" dt="2025-02-09T14:02:11.786" v="6913"/>
          <ac:spMkLst>
            <pc:docMk/>
            <pc:sldMk cId="2870965173" sldId="718"/>
            <ac:spMk id="15" creationId="{E659831F-0D9A-4C63-9EBB-8435B85A440F}"/>
          </ac:spMkLst>
        </pc:spChg>
        <pc:spChg chg="add del">
          <ac:chgData name="Acerbis Alberto" userId="c43ce6ec-0a23-48ba-9f21-c9649b8c8391" providerId="ADAL" clId="{713959BC-FCB2-4808-B345-8856538C9613}" dt="2025-02-09T14:02:11.786" v="6913"/>
          <ac:spMkLst>
            <pc:docMk/>
            <pc:sldMk cId="2870965173" sldId="718"/>
            <ac:spMk id="17" creationId="{E6995CE5-F890-4ABA-82A2-26507CE8D2A3}"/>
          </ac:spMkLst>
        </pc:spChg>
        <pc:picChg chg="mod ord">
          <ac:chgData name="Acerbis Alberto" userId="c43ce6ec-0a23-48ba-9f21-c9649b8c8391" providerId="ADAL" clId="{713959BC-FCB2-4808-B345-8856538C9613}" dt="2025-01-23T15:45:22.987" v="4238" actId="27614"/>
          <ac:picMkLst>
            <pc:docMk/>
            <pc:sldMk cId="2870965173" sldId="718"/>
            <ac:picMk id="2" creationId="{372CCB48-D9A5-F53D-75ED-385D4A0A2129}"/>
          </ac:picMkLst>
        </pc:picChg>
        <pc:picChg chg="add mod ord">
          <ac:chgData name="Acerbis Alberto" userId="c43ce6ec-0a23-48ba-9f21-c9649b8c8391" providerId="ADAL" clId="{713959BC-FCB2-4808-B345-8856538C9613}" dt="2025-01-23T15:45:22.989" v="4240" actId="27614"/>
          <ac:picMkLst>
            <pc:docMk/>
            <pc:sldMk cId="2870965173" sldId="718"/>
            <ac:picMk id="3" creationId="{576BAC4B-6DE1-8BEC-A462-3C5BCF2BC0DA}"/>
          </ac:picMkLst>
        </pc:picChg>
        <pc:picChg chg="add mod">
          <ac:chgData name="Acerbis Alberto" userId="c43ce6ec-0a23-48ba-9f21-c9649b8c8391" providerId="ADAL" clId="{713959BC-FCB2-4808-B345-8856538C9613}" dt="2025-01-24T08:33:15.797" v="5539" actId="1076"/>
          <ac:picMkLst>
            <pc:docMk/>
            <pc:sldMk cId="2870965173" sldId="718"/>
            <ac:picMk id="7" creationId="{BDF19DFF-50BA-E55B-D4A5-A34512198DB7}"/>
          </ac:picMkLst>
        </pc:picChg>
      </pc:sldChg>
      <pc:sldChg chg="addSp delSp modSp add del mod ord delAnim modAnim">
        <pc:chgData name="Acerbis Alberto" userId="c43ce6ec-0a23-48ba-9f21-c9649b8c8391" providerId="ADAL" clId="{713959BC-FCB2-4808-B345-8856538C9613}" dt="2025-01-23T19:31:29.913" v="4390" actId="47"/>
        <pc:sldMkLst>
          <pc:docMk/>
          <pc:sldMk cId="910851502" sldId="719"/>
        </pc:sldMkLst>
      </pc:sldChg>
      <pc:sldChg chg="addSp delSp modSp add mod setBg delAnim modAnim delDesignElem">
        <pc:chgData name="Acerbis Alberto" userId="c43ce6ec-0a23-48ba-9f21-c9649b8c8391" providerId="ADAL" clId="{713959BC-FCB2-4808-B345-8856538C9613}" dt="2025-02-09T14:02:11.786" v="6913"/>
        <pc:sldMkLst>
          <pc:docMk/>
          <pc:sldMk cId="1795875645" sldId="720"/>
        </pc:sldMkLst>
        <pc:spChg chg="mod ord">
          <ac:chgData name="Acerbis Alberto" userId="c43ce6ec-0a23-48ba-9f21-c9649b8c8391" providerId="ADAL" clId="{713959BC-FCB2-4808-B345-8856538C9613}" dt="2025-01-23T19:31:16.966" v="4389" actId="27636"/>
          <ac:spMkLst>
            <pc:docMk/>
            <pc:sldMk cId="1795875645" sldId="720"/>
            <ac:spMk id="4" creationId="{C2C859BA-CD0C-5C2C-9542-6E3BBF912152}"/>
          </ac:spMkLst>
        </pc:spChg>
        <pc:spChg chg="add mod">
          <ac:chgData name="Acerbis Alberto" userId="c43ce6ec-0a23-48ba-9f21-c9649b8c8391" providerId="ADAL" clId="{713959BC-FCB2-4808-B345-8856538C9613}" dt="2025-01-23T19:33:46.449" v="4640" actId="1076"/>
          <ac:spMkLst>
            <pc:docMk/>
            <pc:sldMk cId="1795875645" sldId="720"/>
            <ac:spMk id="5" creationId="{408FA3BF-451F-7815-61BA-B22B507D2D45}"/>
          </ac:spMkLst>
        </pc:spChg>
        <pc:spChg chg="add mod">
          <ac:chgData name="Acerbis Alberto" userId="c43ce6ec-0a23-48ba-9f21-c9649b8c8391" providerId="ADAL" clId="{713959BC-FCB2-4808-B345-8856538C9613}" dt="2025-02-07T13:38:27.434" v="6458" actId="1076"/>
          <ac:spMkLst>
            <pc:docMk/>
            <pc:sldMk cId="1795875645" sldId="720"/>
            <ac:spMk id="7" creationId="{2388C045-FC94-87AD-9F7B-6E5723FEAED3}"/>
          </ac:spMkLst>
        </pc:spChg>
        <pc:spChg chg="add del">
          <ac:chgData name="Acerbis Alberto" userId="c43ce6ec-0a23-48ba-9f21-c9649b8c8391" providerId="ADAL" clId="{713959BC-FCB2-4808-B345-8856538C9613}" dt="2025-02-09T14:02:11.786" v="6913"/>
          <ac:spMkLst>
            <pc:docMk/>
            <pc:sldMk cId="1795875645" sldId="720"/>
            <ac:spMk id="9" creationId="{E91DC736-0EF8-4F87-9146-EBF1D2EE4D3D}"/>
          </ac:spMkLst>
        </pc:spChg>
        <pc:spChg chg="add del">
          <ac:chgData name="Acerbis Alberto" userId="c43ce6ec-0a23-48ba-9f21-c9649b8c8391" providerId="ADAL" clId="{713959BC-FCB2-4808-B345-8856538C9613}" dt="2025-02-09T14:02:11.786" v="6913"/>
          <ac:spMkLst>
            <pc:docMk/>
            <pc:sldMk cId="1795875645" sldId="720"/>
            <ac:spMk id="11" creationId="{097CD68E-23E3-4007-8847-CD0944C4F7BE}"/>
          </ac:spMkLst>
        </pc:spChg>
        <pc:spChg chg="add del">
          <ac:chgData name="Acerbis Alberto" userId="c43ce6ec-0a23-48ba-9f21-c9649b8c8391" providerId="ADAL" clId="{713959BC-FCB2-4808-B345-8856538C9613}" dt="2025-02-09T14:02:11.786" v="6913"/>
          <ac:spMkLst>
            <pc:docMk/>
            <pc:sldMk cId="1795875645" sldId="720"/>
            <ac:spMk id="13" creationId="{AF2F604E-43BE-4DC3-B983-E071523364F8}"/>
          </ac:spMkLst>
        </pc:spChg>
        <pc:spChg chg="add del">
          <ac:chgData name="Acerbis Alberto" userId="c43ce6ec-0a23-48ba-9f21-c9649b8c8391" providerId="ADAL" clId="{713959BC-FCB2-4808-B345-8856538C9613}" dt="2025-02-09T14:02:11.786" v="6913"/>
          <ac:spMkLst>
            <pc:docMk/>
            <pc:sldMk cId="1795875645" sldId="720"/>
            <ac:spMk id="15" creationId="{08C9B587-E65E-4B52-B37C-ABEBB6E87928}"/>
          </ac:spMkLst>
        </pc:spChg>
        <pc:picChg chg="add mod">
          <ac:chgData name="Acerbis Alberto" userId="c43ce6ec-0a23-48ba-9f21-c9649b8c8391" providerId="ADAL" clId="{713959BC-FCB2-4808-B345-8856538C9613}" dt="2025-02-07T13:09:17.072" v="6072"/>
          <ac:picMkLst>
            <pc:docMk/>
            <pc:sldMk cId="1795875645" sldId="720"/>
            <ac:picMk id="2" creationId="{81FC80E1-29DA-4BEF-FFE2-2C794FA943E7}"/>
          </ac:picMkLst>
        </pc:picChg>
        <pc:picChg chg="mod">
          <ac:chgData name="Acerbis Alberto" userId="c43ce6ec-0a23-48ba-9f21-c9649b8c8391" providerId="ADAL" clId="{713959BC-FCB2-4808-B345-8856538C9613}" dt="2025-01-23T19:30:55.922" v="4383" actId="26606"/>
          <ac:picMkLst>
            <pc:docMk/>
            <pc:sldMk cId="1795875645" sldId="720"/>
            <ac:picMk id="3" creationId="{9105322F-2009-F28E-3AEE-8900043FA47B}"/>
          </ac:picMkLst>
        </pc:picChg>
        <pc:picChg chg="add mod">
          <ac:chgData name="Acerbis Alberto" userId="c43ce6ec-0a23-48ba-9f21-c9649b8c8391" providerId="ADAL" clId="{713959BC-FCB2-4808-B345-8856538C9613}" dt="2025-02-07T13:09:17.072" v="6072"/>
          <ac:picMkLst>
            <pc:docMk/>
            <pc:sldMk cId="1795875645" sldId="720"/>
            <ac:picMk id="6" creationId="{B82B47EB-68C4-BAAA-35DB-D0B5EDC7F0F0}"/>
          </ac:picMkLst>
        </pc:picChg>
      </pc:sldChg>
      <pc:sldChg chg="delSp add del mod ord delAnim">
        <pc:chgData name="Acerbis Alberto" userId="c43ce6ec-0a23-48ba-9f21-c9649b8c8391" providerId="ADAL" clId="{713959BC-FCB2-4808-B345-8856538C9613}" dt="2025-01-23T19:37:10.149" v="4649" actId="47"/>
        <pc:sldMkLst>
          <pc:docMk/>
          <pc:sldMk cId="828427265" sldId="721"/>
        </pc:sldMkLst>
      </pc:sldChg>
      <pc:sldChg chg="addSp delSp modSp add mod setBg delAnim modAnim delDesignElem">
        <pc:chgData name="Acerbis Alberto" userId="c43ce6ec-0a23-48ba-9f21-c9649b8c8391" providerId="ADAL" clId="{713959BC-FCB2-4808-B345-8856538C9613}" dt="2025-02-11T18:40:12.697" v="9055"/>
        <pc:sldMkLst>
          <pc:docMk/>
          <pc:sldMk cId="3486448345" sldId="721"/>
        </pc:sldMkLst>
        <pc:spChg chg="mod">
          <ac:chgData name="Acerbis Alberto" userId="c43ce6ec-0a23-48ba-9f21-c9649b8c8391" providerId="ADAL" clId="{713959BC-FCB2-4808-B345-8856538C9613}" dt="2025-02-09T14:02:11.786" v="6913"/>
          <ac:spMkLst>
            <pc:docMk/>
            <pc:sldMk cId="3486448345" sldId="721"/>
            <ac:spMk id="2" creationId="{8E283485-2C7B-EE4F-1571-A147C02831EB}"/>
          </ac:spMkLst>
        </pc:spChg>
        <pc:spChg chg="add mod">
          <ac:chgData name="Acerbis Alberto" userId="c43ce6ec-0a23-48ba-9f21-c9649b8c8391" providerId="ADAL" clId="{713959BC-FCB2-4808-B345-8856538C9613}" dt="2025-01-23T19:39:47.398" v="4668" actId="1076"/>
          <ac:spMkLst>
            <pc:docMk/>
            <pc:sldMk cId="3486448345" sldId="721"/>
            <ac:spMk id="5" creationId="{EE9E6B56-635F-D175-376A-227E1631431B}"/>
          </ac:spMkLst>
        </pc:spChg>
        <pc:spChg chg="add mod">
          <ac:chgData name="Acerbis Alberto" userId="c43ce6ec-0a23-48ba-9f21-c9649b8c8391" providerId="ADAL" clId="{713959BC-FCB2-4808-B345-8856538C9613}" dt="2025-01-23T19:39:52.363" v="4669" actId="1076"/>
          <ac:spMkLst>
            <pc:docMk/>
            <pc:sldMk cId="3486448345" sldId="721"/>
            <ac:spMk id="6" creationId="{F9D0A1CE-CD07-74B3-0392-9219D57BA0D6}"/>
          </ac:spMkLst>
        </pc:spChg>
        <pc:spChg chg="add del">
          <ac:chgData name="Acerbis Alberto" userId="c43ce6ec-0a23-48ba-9f21-c9649b8c8391" providerId="ADAL" clId="{713959BC-FCB2-4808-B345-8856538C9613}" dt="2025-02-09T14:02:11.786" v="6913"/>
          <ac:spMkLst>
            <pc:docMk/>
            <pc:sldMk cId="3486448345" sldId="721"/>
            <ac:spMk id="12" creationId="{AF2F604E-43BE-4DC3-B983-E071523364F8}"/>
          </ac:spMkLst>
        </pc:spChg>
        <pc:spChg chg="add del">
          <ac:chgData name="Acerbis Alberto" userId="c43ce6ec-0a23-48ba-9f21-c9649b8c8391" providerId="ADAL" clId="{713959BC-FCB2-4808-B345-8856538C9613}" dt="2025-02-09T14:02:11.786" v="6913"/>
          <ac:spMkLst>
            <pc:docMk/>
            <pc:sldMk cId="3486448345" sldId="721"/>
            <ac:spMk id="15" creationId="{5DCB5928-DC7D-4612-9922-441966E15627}"/>
          </ac:spMkLst>
        </pc:spChg>
        <pc:spChg chg="add del">
          <ac:chgData name="Acerbis Alberto" userId="c43ce6ec-0a23-48ba-9f21-c9649b8c8391" providerId="ADAL" clId="{713959BC-FCB2-4808-B345-8856538C9613}" dt="2025-02-09T14:02:11.786" v="6913"/>
          <ac:spMkLst>
            <pc:docMk/>
            <pc:sldMk cId="3486448345" sldId="721"/>
            <ac:spMk id="17" creationId="{682C1161-1736-45EC-99B7-33F3CAE9D517}"/>
          </ac:spMkLst>
        </pc:spChg>
        <pc:spChg chg="add del">
          <ac:chgData name="Acerbis Alberto" userId="c43ce6ec-0a23-48ba-9f21-c9649b8c8391" providerId="ADAL" clId="{713959BC-FCB2-4808-B345-8856538C9613}" dt="2025-02-09T14:02:11.786" v="6913"/>
          <ac:spMkLst>
            <pc:docMk/>
            <pc:sldMk cId="3486448345" sldId="721"/>
            <ac:spMk id="19" creationId="{84D4DDB8-B68F-45B0-9F62-C4279996F672}"/>
          </ac:spMkLst>
        </pc:spChg>
        <pc:spChg chg="add del">
          <ac:chgData name="Acerbis Alberto" userId="c43ce6ec-0a23-48ba-9f21-c9649b8c8391" providerId="ADAL" clId="{713959BC-FCB2-4808-B345-8856538C9613}" dt="2025-02-09T14:02:11.786" v="6913"/>
          <ac:spMkLst>
            <pc:docMk/>
            <pc:sldMk cId="3486448345" sldId="721"/>
            <ac:spMk id="23" creationId="{08C9B587-E65E-4B52-B37C-ABEBB6E87928}"/>
          </ac:spMkLst>
        </pc:spChg>
        <pc:picChg chg="add mod">
          <ac:chgData name="Acerbis Alberto" userId="c43ce6ec-0a23-48ba-9f21-c9649b8c8391" providerId="ADAL" clId="{713959BC-FCB2-4808-B345-8856538C9613}" dt="2025-02-11T18:40:12.697" v="9055"/>
          <ac:picMkLst>
            <pc:docMk/>
            <pc:sldMk cId="3486448345" sldId="721"/>
            <ac:picMk id="3" creationId="{169D6CBD-0170-4AF2-75A7-282442FE820A}"/>
          </ac:picMkLst>
        </pc:picChg>
        <pc:picChg chg="add mod">
          <ac:chgData name="Acerbis Alberto" userId="c43ce6ec-0a23-48ba-9f21-c9649b8c8391" providerId="ADAL" clId="{713959BC-FCB2-4808-B345-8856538C9613}" dt="2025-01-23T19:39:14.917" v="4662" actId="27614"/>
          <ac:picMkLst>
            <pc:docMk/>
            <pc:sldMk cId="3486448345" sldId="721"/>
            <ac:picMk id="4" creationId="{686AD4FF-C310-99C4-A605-9C2E7F76C9D6}"/>
          </ac:picMkLst>
        </pc:picChg>
        <pc:picChg chg="mod ord">
          <ac:chgData name="Acerbis Alberto" userId="c43ce6ec-0a23-48ba-9f21-c9649b8c8391" providerId="ADAL" clId="{713959BC-FCB2-4808-B345-8856538C9613}" dt="2025-01-23T19:39:14.730" v="4660" actId="27614"/>
          <ac:picMkLst>
            <pc:docMk/>
            <pc:sldMk cId="3486448345" sldId="721"/>
            <ac:picMk id="10" creationId="{97615F4E-D4C6-54CE-E64B-6FA204DB2742}"/>
          </ac:picMkLst>
        </pc:picChg>
      </pc:sldChg>
      <pc:sldChg chg="addSp delSp modSp add mod ord delDesignElem">
        <pc:chgData name="Acerbis Alberto" userId="c43ce6ec-0a23-48ba-9f21-c9649b8c8391" providerId="ADAL" clId="{713959BC-FCB2-4808-B345-8856538C9613}" dt="2025-02-11T09:51:28.013" v="7878" actId="1038"/>
        <pc:sldMkLst>
          <pc:docMk/>
          <pc:sldMk cId="1489078323" sldId="722"/>
        </pc:sldMkLst>
        <pc:spChg chg="add del">
          <ac:chgData name="Acerbis Alberto" userId="c43ce6ec-0a23-48ba-9f21-c9649b8c8391" providerId="ADAL" clId="{713959BC-FCB2-4808-B345-8856538C9613}" dt="2025-02-09T14:02:11.786" v="6913"/>
          <ac:spMkLst>
            <pc:docMk/>
            <pc:sldMk cId="1489078323" sldId="722"/>
            <ac:spMk id="39" creationId="{6D5872A3-CFF8-4F36-8446-6F1B04585A91}"/>
          </ac:spMkLst>
        </pc:spChg>
        <pc:spChg chg="add del">
          <ac:chgData name="Acerbis Alberto" userId="c43ce6ec-0a23-48ba-9f21-c9649b8c8391" providerId="ADAL" clId="{713959BC-FCB2-4808-B345-8856538C9613}" dt="2025-02-09T14:02:11.786" v="6913"/>
          <ac:spMkLst>
            <pc:docMk/>
            <pc:sldMk cId="1489078323" sldId="722"/>
            <ac:spMk id="41" creationId="{5E2C537D-FECA-4C7F-A65B-F82518B3A196}"/>
          </ac:spMkLst>
        </pc:spChg>
        <pc:grpChg chg="add del">
          <ac:chgData name="Acerbis Alberto" userId="c43ce6ec-0a23-48ba-9f21-c9649b8c8391" providerId="ADAL" clId="{713959BC-FCB2-4808-B345-8856538C9613}" dt="2025-02-09T14:02:11.786" v="6913"/>
          <ac:grpSpMkLst>
            <pc:docMk/>
            <pc:sldMk cId="1489078323" sldId="722"/>
            <ac:grpSpMk id="40" creationId="{47EC0934-1503-4296-A688-FC4E83E3F60F}"/>
          </ac:grpSpMkLst>
        </pc:grpChg>
        <pc:picChg chg="ord">
          <ac:chgData name="Acerbis Alberto" userId="c43ce6ec-0a23-48ba-9f21-c9649b8c8391" providerId="ADAL" clId="{713959BC-FCB2-4808-B345-8856538C9613}" dt="2025-01-29T10:31:02.132" v="5619" actId="26606"/>
          <ac:picMkLst>
            <pc:docMk/>
            <pc:sldMk cId="1489078323" sldId="722"/>
            <ac:picMk id="3" creationId="{D3E8A95D-1A98-6ECE-C08D-0841CF64E506}"/>
          </ac:picMkLst>
        </pc:picChg>
        <pc:picChg chg="add mod">
          <ac:chgData name="Acerbis Alberto" userId="c43ce6ec-0a23-48ba-9f21-c9649b8c8391" providerId="ADAL" clId="{713959BC-FCB2-4808-B345-8856538C9613}" dt="2025-01-29T10:33:00.751" v="5631"/>
          <ac:picMkLst>
            <pc:docMk/>
            <pc:sldMk cId="1489078323" sldId="722"/>
            <ac:picMk id="5" creationId="{1D7AB191-7805-3C42-D1E2-96A28B3CF3BA}"/>
          </ac:picMkLst>
        </pc:picChg>
        <pc:picChg chg="add mod">
          <ac:chgData name="Acerbis Alberto" userId="c43ce6ec-0a23-48ba-9f21-c9649b8c8391" providerId="ADAL" clId="{713959BC-FCB2-4808-B345-8856538C9613}" dt="2025-02-11T09:51:28.013" v="7878" actId="1038"/>
          <ac:picMkLst>
            <pc:docMk/>
            <pc:sldMk cId="1489078323" sldId="722"/>
            <ac:picMk id="8" creationId="{A0CE16C9-7ECA-5705-43BA-23230BD71E15}"/>
          </ac:picMkLst>
        </pc:picChg>
      </pc:sldChg>
      <pc:sldChg chg="addSp delSp modSp add mod ord delAnim modAnim delDesignElem">
        <pc:chgData name="Acerbis Alberto" userId="c43ce6ec-0a23-48ba-9f21-c9649b8c8391" providerId="ADAL" clId="{713959BC-FCB2-4808-B345-8856538C9613}" dt="2025-02-11T18:28:30.116" v="9018" actId="27636"/>
        <pc:sldMkLst>
          <pc:docMk/>
          <pc:sldMk cId="370766000" sldId="723"/>
        </pc:sldMkLst>
        <pc:spChg chg="mod ord">
          <ac:chgData name="Acerbis Alberto" userId="c43ce6ec-0a23-48ba-9f21-c9649b8c8391" providerId="ADAL" clId="{713959BC-FCB2-4808-B345-8856538C9613}" dt="2025-02-11T18:28:30.116" v="9018" actId="27636"/>
          <ac:spMkLst>
            <pc:docMk/>
            <pc:sldMk cId="370766000" sldId="723"/>
            <ac:spMk id="6" creationId="{4B5D98C5-770B-D0FB-1946-AC698950D4E5}"/>
          </ac:spMkLst>
        </pc:spChg>
        <pc:spChg chg="add mod">
          <ac:chgData name="Acerbis Alberto" userId="c43ce6ec-0a23-48ba-9f21-c9649b8c8391" providerId="ADAL" clId="{713959BC-FCB2-4808-B345-8856538C9613}" dt="2025-02-11T10:07:12.943" v="8352" actId="1076"/>
          <ac:spMkLst>
            <pc:docMk/>
            <pc:sldMk cId="370766000" sldId="723"/>
            <ac:spMk id="10" creationId="{A4C3D35F-3400-4D10-2C35-2D2D516D7863}"/>
          </ac:spMkLst>
        </pc:spChg>
        <pc:spChg chg="add del">
          <ac:chgData name="Acerbis Alberto" userId="c43ce6ec-0a23-48ba-9f21-c9649b8c8391" providerId="ADAL" clId="{713959BC-FCB2-4808-B345-8856538C9613}" dt="2025-02-09T14:02:11.786" v="6913"/>
          <ac:spMkLst>
            <pc:docMk/>
            <pc:sldMk cId="370766000" sldId="723"/>
            <ac:spMk id="11" creationId="{20D5D19D-0789-4518-B5DC-D47ADF69D25A}"/>
          </ac:spMkLst>
        </pc:spChg>
        <pc:spChg chg="add mod">
          <ac:chgData name="Acerbis Alberto" userId="c43ce6ec-0a23-48ba-9f21-c9649b8c8391" providerId="ADAL" clId="{713959BC-FCB2-4808-B345-8856538C9613}" dt="2025-02-11T10:06:52.919" v="8351" actId="27636"/>
          <ac:spMkLst>
            <pc:docMk/>
            <pc:sldMk cId="370766000" sldId="723"/>
            <ac:spMk id="12" creationId="{71CEEB51-FDE3-BB1B-C255-1F343C70D79B}"/>
          </ac:spMkLst>
        </pc:spChg>
        <pc:spChg chg="add del">
          <ac:chgData name="Acerbis Alberto" userId="c43ce6ec-0a23-48ba-9f21-c9649b8c8391" providerId="ADAL" clId="{713959BC-FCB2-4808-B345-8856538C9613}" dt="2025-02-09T14:02:11.786" v="6913"/>
          <ac:spMkLst>
            <pc:docMk/>
            <pc:sldMk cId="370766000" sldId="723"/>
            <ac:spMk id="18" creationId="{B81933D1-5615-42C7-9C0B-4EB7105CCE2D}"/>
          </ac:spMkLst>
        </pc:spChg>
        <pc:spChg chg="add del">
          <ac:chgData name="Acerbis Alberto" userId="c43ce6ec-0a23-48ba-9f21-c9649b8c8391" providerId="ADAL" clId="{713959BC-FCB2-4808-B345-8856538C9613}" dt="2025-02-09T14:02:11.786" v="6913"/>
          <ac:spMkLst>
            <pc:docMk/>
            <pc:sldMk cId="370766000" sldId="723"/>
            <ac:spMk id="20" creationId="{19C9EAEA-39D0-4B0E-A0EB-51E7B26740B1}"/>
          </ac:spMkLst>
        </pc:spChg>
        <pc:grpChg chg="add del">
          <ac:chgData name="Acerbis Alberto" userId="c43ce6ec-0a23-48ba-9f21-c9649b8c8391" providerId="ADAL" clId="{713959BC-FCB2-4808-B345-8856538C9613}" dt="2025-02-09T14:02:11.786" v="6913"/>
          <ac:grpSpMkLst>
            <pc:docMk/>
            <pc:sldMk cId="370766000" sldId="723"/>
            <ac:grpSpMk id="13" creationId="{032D8612-31EB-44CF-A1D0-14FD4C705424}"/>
          </ac:grpSpMkLst>
        </pc:grpChg>
        <pc:picChg chg="mod ord">
          <ac:chgData name="Acerbis Alberto" userId="c43ce6ec-0a23-48ba-9f21-c9649b8c8391" providerId="ADAL" clId="{713959BC-FCB2-4808-B345-8856538C9613}" dt="2025-01-24T07:12:53.691" v="4742" actId="27614"/>
          <ac:picMkLst>
            <pc:docMk/>
            <pc:sldMk cId="370766000" sldId="723"/>
            <ac:picMk id="3" creationId="{EA622C2B-2B6A-A405-4167-8DD229D932AD}"/>
          </ac:picMkLst>
        </pc:picChg>
        <pc:picChg chg="add mod">
          <ac:chgData name="Acerbis Alberto" userId="c43ce6ec-0a23-48ba-9f21-c9649b8c8391" providerId="ADAL" clId="{713959BC-FCB2-4808-B345-8856538C9613}" dt="2025-02-11T10:01:56.101" v="8084" actId="14100"/>
          <ac:picMkLst>
            <pc:docMk/>
            <pc:sldMk cId="370766000" sldId="723"/>
            <ac:picMk id="2050" creationId="{022D9C00-7578-5551-3945-17919B4CF229}"/>
          </ac:picMkLst>
        </pc:picChg>
      </pc:sldChg>
      <pc:sldChg chg="addSp delSp modSp add mod ord setBg delAnim modAnim delDesignElem">
        <pc:chgData name="Acerbis Alberto" userId="c43ce6ec-0a23-48ba-9f21-c9649b8c8391" providerId="ADAL" clId="{713959BC-FCB2-4808-B345-8856538C9613}" dt="2025-02-11T11:13:28.563" v="8720"/>
        <pc:sldMkLst>
          <pc:docMk/>
          <pc:sldMk cId="2534637692" sldId="724"/>
        </pc:sldMkLst>
        <pc:spChg chg="mod ord">
          <ac:chgData name="Acerbis Alberto" userId="c43ce6ec-0a23-48ba-9f21-c9649b8c8391" providerId="ADAL" clId="{713959BC-FCB2-4808-B345-8856538C9613}" dt="2025-01-24T07:22:50.215" v="4820" actId="2711"/>
          <ac:spMkLst>
            <pc:docMk/>
            <pc:sldMk cId="2534637692" sldId="724"/>
            <ac:spMk id="4" creationId="{DCB1D528-4069-9C67-7CDB-EAF12C06AACB}"/>
          </ac:spMkLst>
        </pc:spChg>
        <pc:spChg chg="add mod">
          <ac:chgData name="Acerbis Alberto" userId="c43ce6ec-0a23-48ba-9f21-c9649b8c8391" providerId="ADAL" clId="{713959BC-FCB2-4808-B345-8856538C9613}" dt="2025-01-24T08:18:44.843" v="5069" actId="255"/>
          <ac:spMkLst>
            <pc:docMk/>
            <pc:sldMk cId="2534637692" sldId="724"/>
            <ac:spMk id="6" creationId="{5AAA7434-73E0-6A17-FB7D-1D5F0F074EC5}"/>
          </ac:spMkLst>
        </pc:spChg>
        <pc:spChg chg="add mod">
          <ac:chgData name="Acerbis Alberto" userId="c43ce6ec-0a23-48ba-9f21-c9649b8c8391" providerId="ADAL" clId="{713959BC-FCB2-4808-B345-8856538C9613}" dt="2025-01-24T08:18:40.418" v="5068" actId="255"/>
          <ac:spMkLst>
            <pc:docMk/>
            <pc:sldMk cId="2534637692" sldId="724"/>
            <ac:spMk id="7" creationId="{F6F31A77-978D-FA72-6428-822F41F53AEC}"/>
          </ac:spMkLst>
        </pc:spChg>
        <pc:spChg chg="add del">
          <ac:chgData name="Acerbis Alberto" userId="c43ce6ec-0a23-48ba-9f21-c9649b8c8391" providerId="ADAL" clId="{713959BC-FCB2-4808-B345-8856538C9613}" dt="2025-02-09T14:02:11.786" v="6913"/>
          <ac:spMkLst>
            <pc:docMk/>
            <pc:sldMk cId="2534637692" sldId="724"/>
            <ac:spMk id="17" creationId="{55666830-9A19-4E01-8505-D6C7F9AC5665}"/>
          </ac:spMkLst>
        </pc:spChg>
        <pc:spChg chg="add del">
          <ac:chgData name="Acerbis Alberto" userId="c43ce6ec-0a23-48ba-9f21-c9649b8c8391" providerId="ADAL" clId="{713959BC-FCB2-4808-B345-8856538C9613}" dt="2025-02-09T14:02:11.786" v="6913"/>
          <ac:spMkLst>
            <pc:docMk/>
            <pc:sldMk cId="2534637692" sldId="724"/>
            <ac:spMk id="22" creationId="{AE9FC877-7FB6-4D22-9988-35420644E202}"/>
          </ac:spMkLst>
        </pc:spChg>
        <pc:spChg chg="add del">
          <ac:chgData name="Acerbis Alberto" userId="c43ce6ec-0a23-48ba-9f21-c9649b8c8391" providerId="ADAL" clId="{713959BC-FCB2-4808-B345-8856538C9613}" dt="2025-02-09T14:02:11.786" v="6913"/>
          <ac:spMkLst>
            <pc:docMk/>
            <pc:sldMk cId="2534637692" sldId="724"/>
            <ac:spMk id="24" creationId="{E41809D1-F12E-46BB-B804-5F209D325E8B}"/>
          </ac:spMkLst>
        </pc:spChg>
        <pc:spChg chg="add del">
          <ac:chgData name="Acerbis Alberto" userId="c43ce6ec-0a23-48ba-9f21-c9649b8c8391" providerId="ADAL" clId="{713959BC-FCB2-4808-B345-8856538C9613}" dt="2025-02-09T14:02:11.786" v="6913"/>
          <ac:spMkLst>
            <pc:docMk/>
            <pc:sldMk cId="2534637692" sldId="724"/>
            <ac:spMk id="26" creationId="{AF2F604E-43BE-4DC3-B983-E071523364F8}"/>
          </ac:spMkLst>
        </pc:spChg>
        <pc:spChg chg="add del">
          <ac:chgData name="Acerbis Alberto" userId="c43ce6ec-0a23-48ba-9f21-c9649b8c8391" providerId="ADAL" clId="{713959BC-FCB2-4808-B345-8856538C9613}" dt="2025-02-09T14:02:11.786" v="6913"/>
          <ac:spMkLst>
            <pc:docMk/>
            <pc:sldMk cId="2534637692" sldId="724"/>
            <ac:spMk id="28" creationId="{08C9B587-E65E-4B52-B37C-ABEBB6E87928}"/>
          </ac:spMkLst>
        </pc:spChg>
        <pc:picChg chg="add mod">
          <ac:chgData name="Acerbis Alberto" userId="c43ce6ec-0a23-48ba-9f21-c9649b8c8391" providerId="ADAL" clId="{713959BC-FCB2-4808-B345-8856538C9613}" dt="2025-02-07T13:09:15.043" v="6071"/>
          <ac:picMkLst>
            <pc:docMk/>
            <pc:sldMk cId="2534637692" sldId="724"/>
            <ac:picMk id="2" creationId="{D3A2E836-CA1D-432F-EB9C-FD5688B8AA4A}"/>
          </ac:picMkLst>
        </pc:picChg>
        <pc:picChg chg="add mod">
          <ac:chgData name="Acerbis Alberto" userId="c43ce6ec-0a23-48ba-9f21-c9649b8c8391" providerId="ADAL" clId="{713959BC-FCB2-4808-B345-8856538C9613}" dt="2025-01-24T07:22:33.848" v="4817" actId="26606"/>
          <ac:picMkLst>
            <pc:docMk/>
            <pc:sldMk cId="2534637692" sldId="724"/>
            <ac:picMk id="3" creationId="{38D1855A-0567-2937-BF65-49FB9F88E8CF}"/>
          </ac:picMkLst>
        </pc:picChg>
        <pc:picChg chg="add mod">
          <ac:chgData name="Acerbis Alberto" userId="c43ce6ec-0a23-48ba-9f21-c9649b8c8391" providerId="ADAL" clId="{713959BC-FCB2-4808-B345-8856538C9613}" dt="2025-02-07T13:09:15.043" v="6071"/>
          <ac:picMkLst>
            <pc:docMk/>
            <pc:sldMk cId="2534637692" sldId="724"/>
            <ac:picMk id="5" creationId="{B5D95552-D84E-6B9A-EF60-0F53614DB43D}"/>
          </ac:picMkLst>
        </pc:picChg>
      </pc:sldChg>
      <pc:sldChg chg="addSp delSp modSp add del mod ord setBg delAnim modAnim">
        <pc:chgData name="Acerbis Alberto" userId="c43ce6ec-0a23-48ba-9f21-c9649b8c8391" providerId="ADAL" clId="{713959BC-FCB2-4808-B345-8856538C9613}" dt="2025-01-24T08:42:17.731" v="5596" actId="47"/>
        <pc:sldMkLst>
          <pc:docMk/>
          <pc:sldMk cId="2035749869" sldId="725"/>
        </pc:sldMkLst>
      </pc:sldChg>
      <pc:sldChg chg="addSp delSp modSp add mod ord setBg delAnim modAnim delDesignElem">
        <pc:chgData name="Acerbis Alberto" userId="c43ce6ec-0a23-48ba-9f21-c9649b8c8391" providerId="ADAL" clId="{713959BC-FCB2-4808-B345-8856538C9613}" dt="2025-02-11T11:15:28.801" v="8745" actId="1076"/>
        <pc:sldMkLst>
          <pc:docMk/>
          <pc:sldMk cId="1600634283" sldId="726"/>
        </pc:sldMkLst>
        <pc:spChg chg="add mod">
          <ac:chgData name="Acerbis Alberto" userId="c43ce6ec-0a23-48ba-9f21-c9649b8c8391" providerId="ADAL" clId="{713959BC-FCB2-4808-B345-8856538C9613}" dt="2025-02-11T11:15:03.620" v="8733" actId="1076"/>
          <ac:spMkLst>
            <pc:docMk/>
            <pc:sldMk cId="1600634283" sldId="726"/>
            <ac:spMk id="4" creationId="{1A3EA59D-F510-09B7-2AC1-EDABCC0181C3}"/>
          </ac:spMkLst>
        </pc:spChg>
        <pc:spChg chg="add mod">
          <ac:chgData name="Acerbis Alberto" userId="c43ce6ec-0a23-48ba-9f21-c9649b8c8391" providerId="ADAL" clId="{713959BC-FCB2-4808-B345-8856538C9613}" dt="2025-02-11T11:15:28.801" v="8745" actId="1076"/>
          <ac:spMkLst>
            <pc:docMk/>
            <pc:sldMk cId="1600634283" sldId="726"/>
            <ac:spMk id="6" creationId="{003DC194-2BF1-B625-2E9A-4154C0DD2A8F}"/>
          </ac:spMkLst>
        </pc:spChg>
        <pc:spChg chg="add del">
          <ac:chgData name="Acerbis Alberto" userId="c43ce6ec-0a23-48ba-9f21-c9649b8c8391" providerId="ADAL" clId="{713959BC-FCB2-4808-B345-8856538C9613}" dt="2025-02-09T14:02:11.786" v="6913"/>
          <ac:spMkLst>
            <pc:docMk/>
            <pc:sldMk cId="1600634283" sldId="726"/>
            <ac:spMk id="20" creationId="{19C9EAEA-39D0-4B0E-A0EB-51E7B26740B1}"/>
          </ac:spMkLst>
        </pc:spChg>
        <pc:spChg chg="add del">
          <ac:chgData name="Acerbis Alberto" userId="c43ce6ec-0a23-48ba-9f21-c9649b8c8391" providerId="ADAL" clId="{713959BC-FCB2-4808-B345-8856538C9613}" dt="2025-02-09T14:02:11.786" v="6913"/>
          <ac:spMkLst>
            <pc:docMk/>
            <pc:sldMk cId="1600634283" sldId="726"/>
            <ac:spMk id="21" creationId="{47942995-B07F-4636-9A06-C6A104B260A8}"/>
          </ac:spMkLst>
        </pc:spChg>
        <pc:spChg chg="add del">
          <ac:chgData name="Acerbis Alberto" userId="c43ce6ec-0a23-48ba-9f21-c9649b8c8391" providerId="ADAL" clId="{713959BC-FCB2-4808-B345-8856538C9613}" dt="2025-02-09T14:02:11.786" v="6913"/>
          <ac:spMkLst>
            <pc:docMk/>
            <pc:sldMk cId="1600634283" sldId="726"/>
            <ac:spMk id="26" creationId="{B81933D1-5615-42C7-9C0B-4EB7105CCE2D}"/>
          </ac:spMkLst>
        </pc:spChg>
        <pc:spChg chg="add mod">
          <ac:chgData name="Acerbis Alberto" userId="c43ce6ec-0a23-48ba-9f21-c9649b8c8391" providerId="ADAL" clId="{713959BC-FCB2-4808-B345-8856538C9613}" dt="2025-01-24T08:42:26.933" v="5597" actId="207"/>
          <ac:spMkLst>
            <pc:docMk/>
            <pc:sldMk cId="1600634283" sldId="726"/>
            <ac:spMk id="27" creationId="{C305E7F0-9FA4-C06B-4929-04A2AD47D8F6}"/>
          </ac:spMkLst>
        </pc:spChg>
        <pc:spChg chg="add mod">
          <ac:chgData name="Acerbis Alberto" userId="c43ce6ec-0a23-48ba-9f21-c9649b8c8391" providerId="ADAL" clId="{713959BC-FCB2-4808-B345-8856538C9613}" dt="2025-01-24T08:42:34.263" v="5598" actId="1076"/>
          <ac:spMkLst>
            <pc:docMk/>
            <pc:sldMk cId="1600634283" sldId="726"/>
            <ac:spMk id="28" creationId="{A15EAD5D-717E-0104-BC76-93C5062401AA}"/>
          </ac:spMkLst>
        </pc:spChg>
        <pc:spChg chg="add mod">
          <ac:chgData name="Acerbis Alberto" userId="c43ce6ec-0a23-48ba-9f21-c9649b8c8391" providerId="ADAL" clId="{713959BC-FCB2-4808-B345-8856538C9613}" dt="2025-01-24T08:42:01.875" v="5594"/>
          <ac:spMkLst>
            <pc:docMk/>
            <pc:sldMk cId="1600634283" sldId="726"/>
            <ac:spMk id="29" creationId="{C55C6C07-0E13-09B5-0721-DAA9DA9E04D0}"/>
          </ac:spMkLst>
        </pc:spChg>
        <pc:grpChg chg="add del">
          <ac:chgData name="Acerbis Alberto" userId="c43ce6ec-0a23-48ba-9f21-c9649b8c8391" providerId="ADAL" clId="{713959BC-FCB2-4808-B345-8856538C9613}" dt="2025-02-09T14:02:11.786" v="6913"/>
          <ac:grpSpMkLst>
            <pc:docMk/>
            <pc:sldMk cId="1600634283" sldId="726"/>
            <ac:grpSpMk id="22" creationId="{032D8612-31EB-44CF-A1D0-14FD4C705424}"/>
          </ac:grpSpMkLst>
        </pc:grpChg>
        <pc:picChg chg="ord">
          <ac:chgData name="Acerbis Alberto" userId="c43ce6ec-0a23-48ba-9f21-c9649b8c8391" providerId="ADAL" clId="{713959BC-FCB2-4808-B345-8856538C9613}" dt="2025-01-24T08:41:42.671" v="5592" actId="26606"/>
          <ac:picMkLst>
            <pc:docMk/>
            <pc:sldMk cId="1600634283" sldId="726"/>
            <ac:picMk id="2" creationId="{FE65F7E4-407B-D0EA-D360-3467FCDB2596}"/>
          </ac:picMkLst>
        </pc:picChg>
        <pc:picChg chg="add mod">
          <ac:chgData name="Acerbis Alberto" userId="c43ce6ec-0a23-48ba-9f21-c9649b8c8391" providerId="ADAL" clId="{713959BC-FCB2-4808-B345-8856538C9613}" dt="2025-01-29T10:33:48.209" v="5632"/>
          <ac:picMkLst>
            <pc:docMk/>
            <pc:sldMk cId="1600634283" sldId="726"/>
            <ac:picMk id="3" creationId="{6AC0BFA8-9A88-5FC2-8766-6CA327F96E84}"/>
          </ac:picMkLst>
        </pc:picChg>
        <pc:picChg chg="add mod">
          <ac:chgData name="Acerbis Alberto" userId="c43ce6ec-0a23-48ba-9f21-c9649b8c8391" providerId="ADAL" clId="{713959BC-FCB2-4808-B345-8856538C9613}" dt="2025-01-24T08:41:42.671" v="5592" actId="26606"/>
          <ac:picMkLst>
            <pc:docMk/>
            <pc:sldMk cId="1600634283" sldId="726"/>
            <ac:picMk id="5" creationId="{CA00B7DD-0580-E4C8-9F81-F4081349D653}"/>
          </ac:picMkLst>
        </pc:picChg>
      </pc:sldChg>
      <pc:sldChg chg="add del">
        <pc:chgData name="Acerbis Alberto" userId="c43ce6ec-0a23-48ba-9f21-c9649b8c8391" providerId="ADAL" clId="{713959BC-FCB2-4808-B345-8856538C9613}" dt="2025-01-29T10:31:08.373" v="5620" actId="47"/>
        <pc:sldMkLst>
          <pc:docMk/>
          <pc:sldMk cId="3800505770" sldId="727"/>
        </pc:sldMkLst>
      </pc:sldChg>
      <pc:sldChg chg="add ord">
        <pc:chgData name="Acerbis Alberto" userId="c43ce6ec-0a23-48ba-9f21-c9649b8c8391" providerId="ADAL" clId="{713959BC-FCB2-4808-B345-8856538C9613}" dt="2025-02-09T18:50:20.651" v="7135"/>
        <pc:sldMkLst>
          <pc:docMk/>
          <pc:sldMk cId="3472501157" sldId="728"/>
        </pc:sldMkLst>
      </pc:sldChg>
      <pc:sldChg chg="addSp delSp modSp add del mod delAnim">
        <pc:chgData name="Acerbis Alberto" userId="c43ce6ec-0a23-48ba-9f21-c9649b8c8391" providerId="ADAL" clId="{713959BC-FCB2-4808-B345-8856538C9613}" dt="2025-02-06T08:20:33.629" v="5789" actId="47"/>
        <pc:sldMkLst>
          <pc:docMk/>
          <pc:sldMk cId="1287510721" sldId="729"/>
        </pc:sldMkLst>
      </pc:sldChg>
      <pc:sldChg chg="addSp delSp modSp add mod ord delAnim modAnim delDesignElem">
        <pc:chgData name="Acerbis Alberto" userId="c43ce6ec-0a23-48ba-9f21-c9649b8c8391" providerId="ADAL" clId="{713959BC-FCB2-4808-B345-8856538C9613}" dt="2025-02-10T16:46:57.021" v="7780" actId="1076"/>
        <pc:sldMkLst>
          <pc:docMk/>
          <pc:sldMk cId="1714879" sldId="730"/>
        </pc:sldMkLst>
        <pc:spChg chg="add mod">
          <ac:chgData name="Acerbis Alberto" userId="c43ce6ec-0a23-48ba-9f21-c9649b8c8391" providerId="ADAL" clId="{713959BC-FCB2-4808-B345-8856538C9613}" dt="2025-02-10T16:46:57.021" v="7780" actId="1076"/>
          <ac:spMkLst>
            <pc:docMk/>
            <pc:sldMk cId="1714879" sldId="730"/>
            <ac:spMk id="5" creationId="{99882220-DFDD-7081-051C-46494DDBCDD6}"/>
          </ac:spMkLst>
        </pc:spChg>
        <pc:spChg chg="mod">
          <ac:chgData name="Acerbis Alberto" userId="c43ce6ec-0a23-48ba-9f21-c9649b8c8391" providerId="ADAL" clId="{713959BC-FCB2-4808-B345-8856538C9613}" dt="2025-02-10T15:22:16.148" v="7510" actId="20577"/>
          <ac:spMkLst>
            <pc:docMk/>
            <pc:sldMk cId="1714879" sldId="730"/>
            <ac:spMk id="10" creationId="{84DCA57D-B4D4-C6D6-04B6-CA179852ABFF}"/>
          </ac:spMkLst>
        </pc:spChg>
        <pc:spChg chg="add del">
          <ac:chgData name="Acerbis Alberto" userId="c43ce6ec-0a23-48ba-9f21-c9649b8c8391" providerId="ADAL" clId="{713959BC-FCB2-4808-B345-8856538C9613}" dt="2025-02-09T14:02:11.786" v="6913"/>
          <ac:spMkLst>
            <pc:docMk/>
            <pc:sldMk cId="1714879" sldId="730"/>
            <ac:spMk id="20" creationId="{1CAC8CF1-BC93-10C3-F1C5-4351E3E03267}"/>
          </ac:spMkLst>
        </pc:spChg>
        <pc:spChg chg="add del">
          <ac:chgData name="Acerbis Alberto" userId="c43ce6ec-0a23-48ba-9f21-c9649b8c8391" providerId="ADAL" clId="{713959BC-FCB2-4808-B345-8856538C9613}" dt="2025-02-09T14:02:11.786" v="6913"/>
          <ac:spMkLst>
            <pc:docMk/>
            <pc:sldMk cId="1714879" sldId="730"/>
            <ac:spMk id="21" creationId="{AE180844-22C7-DF5F-CCF4-267D5FFA835B}"/>
          </ac:spMkLst>
        </pc:spChg>
        <pc:spChg chg="add del">
          <ac:chgData name="Acerbis Alberto" userId="c43ce6ec-0a23-48ba-9f21-c9649b8c8391" providerId="ADAL" clId="{713959BC-FCB2-4808-B345-8856538C9613}" dt="2025-02-09T14:02:11.786" v="6913"/>
          <ac:spMkLst>
            <pc:docMk/>
            <pc:sldMk cId="1714879" sldId="730"/>
            <ac:spMk id="22" creationId="{90D265ED-6D8E-2FDC-6FED-85F83F82A844}"/>
          </ac:spMkLst>
        </pc:spChg>
        <pc:picChg chg="add mod">
          <ac:chgData name="Acerbis Alberto" userId="c43ce6ec-0a23-48ba-9f21-c9649b8c8391" providerId="ADAL" clId="{713959BC-FCB2-4808-B345-8856538C9613}" dt="2025-02-06T08:19:48.590" v="5782"/>
          <ac:picMkLst>
            <pc:docMk/>
            <pc:sldMk cId="1714879" sldId="730"/>
            <ac:picMk id="2" creationId="{CE5B1070-FBC4-8C55-1B41-8DCAB22D916E}"/>
          </ac:picMkLst>
        </pc:picChg>
        <pc:picChg chg="add mod">
          <ac:chgData name="Acerbis Alberto" userId="c43ce6ec-0a23-48ba-9f21-c9649b8c8391" providerId="ADAL" clId="{713959BC-FCB2-4808-B345-8856538C9613}" dt="2025-02-06T08:20:19.311" v="5787"/>
          <ac:picMkLst>
            <pc:docMk/>
            <pc:sldMk cId="1714879" sldId="730"/>
            <ac:picMk id="3" creationId="{A9519F79-0537-7E59-89FC-4F2AE87FE4DD}"/>
          </ac:picMkLst>
        </pc:picChg>
        <pc:picChg chg="add mod">
          <ac:chgData name="Acerbis Alberto" userId="c43ce6ec-0a23-48ba-9f21-c9649b8c8391" providerId="ADAL" clId="{713959BC-FCB2-4808-B345-8856538C9613}" dt="2025-02-10T16:34:17.915" v="7512" actId="1076"/>
          <ac:picMkLst>
            <pc:docMk/>
            <pc:sldMk cId="1714879" sldId="730"/>
            <ac:picMk id="4" creationId="{C0DB249C-69A7-CC3F-5A8C-157E4DD4438D}"/>
          </ac:picMkLst>
        </pc:picChg>
      </pc:sldChg>
      <pc:sldChg chg="addSp delSp modSp new del mod">
        <pc:chgData name="Acerbis Alberto" userId="c43ce6ec-0a23-48ba-9f21-c9649b8c8391" providerId="ADAL" clId="{713959BC-FCB2-4808-B345-8856538C9613}" dt="2025-02-06T08:17:51.753" v="5650" actId="47"/>
        <pc:sldMkLst>
          <pc:docMk/>
          <pc:sldMk cId="1525261717" sldId="730"/>
        </pc:sldMkLst>
      </pc:sldChg>
      <pc:sldChg chg="addSp delSp modSp add mod modAnim delDesignElem">
        <pc:chgData name="Acerbis Alberto" userId="c43ce6ec-0a23-48ba-9f21-c9649b8c8391" providerId="ADAL" clId="{713959BC-FCB2-4808-B345-8856538C9613}" dt="2025-02-09T19:14:10.349" v="7141" actId="20577"/>
        <pc:sldMkLst>
          <pc:docMk/>
          <pc:sldMk cId="1802212973" sldId="731"/>
        </pc:sldMkLst>
        <pc:spChg chg="mod">
          <ac:chgData name="Acerbis Alberto" userId="c43ce6ec-0a23-48ba-9f21-c9649b8c8391" providerId="ADAL" clId="{713959BC-FCB2-4808-B345-8856538C9613}" dt="2025-02-09T19:14:10.349" v="7141" actId="20577"/>
          <ac:spMkLst>
            <pc:docMk/>
            <pc:sldMk cId="1802212973" sldId="731"/>
            <ac:spMk id="3" creationId="{46425ADA-7B50-68F9-83F1-1004F4324C18}"/>
          </ac:spMkLst>
        </pc:spChg>
        <pc:spChg chg="add del">
          <ac:chgData name="Acerbis Alberto" userId="c43ce6ec-0a23-48ba-9f21-c9649b8c8391" providerId="ADAL" clId="{713959BC-FCB2-4808-B345-8856538C9613}" dt="2025-02-09T14:02:11.786" v="6913"/>
          <ac:spMkLst>
            <pc:docMk/>
            <pc:sldMk cId="1802212973" sldId="731"/>
            <ac:spMk id="20" creationId="{71DAFA9F-03BE-AA15-AC4A-B0690674BB25}"/>
          </ac:spMkLst>
        </pc:spChg>
        <pc:spChg chg="add del">
          <ac:chgData name="Acerbis Alberto" userId="c43ce6ec-0a23-48ba-9f21-c9649b8c8391" providerId="ADAL" clId="{713959BC-FCB2-4808-B345-8856538C9613}" dt="2025-02-09T14:02:11.786" v="6913"/>
          <ac:spMkLst>
            <pc:docMk/>
            <pc:sldMk cId="1802212973" sldId="731"/>
            <ac:spMk id="21" creationId="{72FE0DFC-CB22-4F8F-BA76-DDA55B61946A}"/>
          </ac:spMkLst>
        </pc:spChg>
        <pc:spChg chg="add del">
          <ac:chgData name="Acerbis Alberto" userId="c43ce6ec-0a23-48ba-9f21-c9649b8c8391" providerId="ADAL" clId="{713959BC-FCB2-4808-B345-8856538C9613}" dt="2025-02-09T14:02:11.786" v="6913"/>
          <ac:spMkLst>
            <pc:docMk/>
            <pc:sldMk cId="1802212973" sldId="731"/>
            <ac:spMk id="22" creationId="{5FEFBA74-FCF3-C216-5C31-EA996F080DC8}"/>
          </ac:spMkLst>
        </pc:spChg>
        <pc:picChg chg="add mod">
          <ac:chgData name="Acerbis Alberto" userId="c43ce6ec-0a23-48ba-9f21-c9649b8c8391" providerId="ADAL" clId="{713959BC-FCB2-4808-B345-8856538C9613}" dt="2025-02-06T08:24:14.566" v="5796" actId="14100"/>
          <ac:picMkLst>
            <pc:docMk/>
            <pc:sldMk cId="1802212973" sldId="731"/>
            <ac:picMk id="1026" creationId="{D131443D-DC06-2C7E-C798-C0C15867D052}"/>
          </ac:picMkLst>
        </pc:picChg>
      </pc:sldChg>
      <pc:sldChg chg="addSp delSp modSp add mod ord delAnim modAnim delDesignElem">
        <pc:chgData name="Acerbis Alberto" userId="c43ce6ec-0a23-48ba-9f21-c9649b8c8391" providerId="ADAL" clId="{713959BC-FCB2-4808-B345-8856538C9613}" dt="2025-02-11T10:36:10.423" v="8405" actId="5793"/>
        <pc:sldMkLst>
          <pc:docMk/>
          <pc:sldMk cId="1907347704" sldId="732"/>
        </pc:sldMkLst>
        <pc:spChg chg="add mod">
          <ac:chgData name="Acerbis Alberto" userId="c43ce6ec-0a23-48ba-9f21-c9649b8c8391" providerId="ADAL" clId="{713959BC-FCB2-4808-B345-8856538C9613}" dt="2025-02-11T10:36:10.423" v="8405" actId="5793"/>
          <ac:spMkLst>
            <pc:docMk/>
            <pc:sldMk cId="1907347704" sldId="732"/>
            <ac:spMk id="4" creationId="{0C764C51-12DA-36B3-A9F4-A9F2079D2EA9}"/>
          </ac:spMkLst>
        </pc:spChg>
        <pc:spChg chg="add del">
          <ac:chgData name="Acerbis Alberto" userId="c43ce6ec-0a23-48ba-9f21-c9649b8c8391" providerId="ADAL" clId="{713959BC-FCB2-4808-B345-8856538C9613}" dt="2025-02-09T14:02:11.786" v="6913"/>
          <ac:spMkLst>
            <pc:docMk/>
            <pc:sldMk cId="1907347704" sldId="732"/>
            <ac:spMk id="20" creationId="{BBEE5AA2-3EBF-8CA6-95FB-1515F485259D}"/>
          </ac:spMkLst>
        </pc:spChg>
        <pc:spChg chg="add del">
          <ac:chgData name="Acerbis Alberto" userId="c43ce6ec-0a23-48ba-9f21-c9649b8c8391" providerId="ADAL" clId="{713959BC-FCB2-4808-B345-8856538C9613}" dt="2025-02-09T14:02:11.786" v="6913"/>
          <ac:spMkLst>
            <pc:docMk/>
            <pc:sldMk cId="1907347704" sldId="732"/>
            <ac:spMk id="21" creationId="{98BBB0A6-A9F7-A5B0-D8B0-22AB222D19FA}"/>
          </ac:spMkLst>
        </pc:spChg>
        <pc:spChg chg="add del">
          <ac:chgData name="Acerbis Alberto" userId="c43ce6ec-0a23-48ba-9f21-c9649b8c8391" providerId="ADAL" clId="{713959BC-FCB2-4808-B345-8856538C9613}" dt="2025-02-09T14:02:11.786" v="6913"/>
          <ac:spMkLst>
            <pc:docMk/>
            <pc:sldMk cId="1907347704" sldId="732"/>
            <ac:spMk id="26" creationId="{6BAEB3E6-64E1-385D-52A9-A15549ECF671}"/>
          </ac:spMkLst>
        </pc:spChg>
        <pc:grpChg chg="add del">
          <ac:chgData name="Acerbis Alberto" userId="c43ce6ec-0a23-48ba-9f21-c9649b8c8391" providerId="ADAL" clId="{713959BC-FCB2-4808-B345-8856538C9613}" dt="2025-02-09T14:02:11.786" v="6913"/>
          <ac:grpSpMkLst>
            <pc:docMk/>
            <pc:sldMk cId="1907347704" sldId="732"/>
            <ac:grpSpMk id="22" creationId="{1F5E79D7-274C-68F2-2F24-C0C24D754D20}"/>
          </ac:grpSpMkLst>
        </pc:grpChg>
        <pc:picChg chg="add mod">
          <ac:chgData name="Acerbis Alberto" userId="c43ce6ec-0a23-48ba-9f21-c9649b8c8391" providerId="ADAL" clId="{713959BC-FCB2-4808-B345-8856538C9613}" dt="2025-02-09T14:24:55.763" v="7079" actId="1076"/>
          <ac:picMkLst>
            <pc:docMk/>
            <pc:sldMk cId="1907347704" sldId="732"/>
            <ac:picMk id="7" creationId="{E53DE89D-3A68-039C-4CCD-5FC1DB0339AE}"/>
          </ac:picMkLst>
        </pc:picChg>
        <pc:picChg chg="add mod">
          <ac:chgData name="Acerbis Alberto" userId="c43ce6ec-0a23-48ba-9f21-c9649b8c8391" providerId="ADAL" clId="{713959BC-FCB2-4808-B345-8856538C9613}" dt="2025-02-09T14:24:48.899" v="7077" actId="14100"/>
          <ac:picMkLst>
            <pc:docMk/>
            <pc:sldMk cId="1907347704" sldId="732"/>
            <ac:picMk id="4100" creationId="{6C825319-28CD-FD26-98A5-2CC9768ECD67}"/>
          </ac:picMkLst>
        </pc:picChg>
        <pc:picChg chg="add mod">
          <ac:chgData name="Acerbis Alberto" userId="c43ce6ec-0a23-48ba-9f21-c9649b8c8391" providerId="ADAL" clId="{713959BC-FCB2-4808-B345-8856538C9613}" dt="2025-02-09T17:46:33.646" v="7082" actId="1076"/>
          <ac:picMkLst>
            <pc:docMk/>
            <pc:sldMk cId="1907347704" sldId="732"/>
            <ac:picMk id="4104" creationId="{1E21E010-1D5C-479D-ED4D-D11C65396DDA}"/>
          </ac:picMkLst>
        </pc:picChg>
      </pc:sldChg>
      <pc:sldChg chg="addSp delSp modSp add mod ord delDesignElem">
        <pc:chgData name="Acerbis Alberto" userId="c43ce6ec-0a23-48ba-9f21-c9649b8c8391" providerId="ADAL" clId="{713959BC-FCB2-4808-B345-8856538C9613}" dt="2025-02-11T10:49:10.013" v="8701"/>
        <pc:sldMkLst>
          <pc:docMk/>
          <pc:sldMk cId="2397470506" sldId="733"/>
        </pc:sldMkLst>
        <pc:spChg chg="add mod">
          <ac:chgData name="Acerbis Alberto" userId="c43ce6ec-0a23-48ba-9f21-c9649b8c8391" providerId="ADAL" clId="{713959BC-FCB2-4808-B345-8856538C9613}" dt="2025-02-11T10:36:36.443" v="8415" actId="20577"/>
          <ac:spMkLst>
            <pc:docMk/>
            <pc:sldMk cId="2397470506" sldId="733"/>
            <ac:spMk id="3" creationId="{E950CCCB-DA8A-A31F-1023-E7EA8E87E0B5}"/>
          </ac:spMkLst>
        </pc:spChg>
        <pc:spChg chg="mod">
          <ac:chgData name="Acerbis Alberto" userId="c43ce6ec-0a23-48ba-9f21-c9649b8c8391" providerId="ADAL" clId="{713959BC-FCB2-4808-B345-8856538C9613}" dt="2025-02-10T08:59:25.409" v="7272" actId="20577"/>
          <ac:spMkLst>
            <pc:docMk/>
            <pc:sldMk cId="2397470506" sldId="733"/>
            <ac:spMk id="6" creationId="{AA8259AC-C270-3FB1-B05A-EB955498CA0A}"/>
          </ac:spMkLst>
        </pc:spChg>
        <pc:spChg chg="add del">
          <ac:chgData name="Acerbis Alberto" userId="c43ce6ec-0a23-48ba-9f21-c9649b8c8391" providerId="ADAL" clId="{713959BC-FCB2-4808-B345-8856538C9613}" dt="2025-02-09T14:02:11.786" v="6913"/>
          <ac:spMkLst>
            <pc:docMk/>
            <pc:sldMk cId="2397470506" sldId="733"/>
            <ac:spMk id="11" creationId="{9192B0E3-BC0D-FEFE-67E1-E5EE336D2A3F}"/>
          </ac:spMkLst>
        </pc:spChg>
        <pc:spChg chg="add del">
          <ac:chgData name="Acerbis Alberto" userId="c43ce6ec-0a23-48ba-9f21-c9649b8c8391" providerId="ADAL" clId="{713959BC-FCB2-4808-B345-8856538C9613}" dt="2025-02-09T14:02:11.786" v="6913"/>
          <ac:spMkLst>
            <pc:docMk/>
            <pc:sldMk cId="2397470506" sldId="733"/>
            <ac:spMk id="18" creationId="{B61767C6-9E1F-8FD9-149E-05A4AE112EE1}"/>
          </ac:spMkLst>
        </pc:spChg>
        <pc:spChg chg="add del">
          <ac:chgData name="Acerbis Alberto" userId="c43ce6ec-0a23-48ba-9f21-c9649b8c8391" providerId="ADAL" clId="{713959BC-FCB2-4808-B345-8856538C9613}" dt="2025-02-09T14:02:11.786" v="6913"/>
          <ac:spMkLst>
            <pc:docMk/>
            <pc:sldMk cId="2397470506" sldId="733"/>
            <ac:spMk id="20" creationId="{DC8CC5BD-919C-12B4-9151-391920686AFF}"/>
          </ac:spMkLst>
        </pc:spChg>
        <pc:grpChg chg="add del">
          <ac:chgData name="Acerbis Alberto" userId="c43ce6ec-0a23-48ba-9f21-c9649b8c8391" providerId="ADAL" clId="{713959BC-FCB2-4808-B345-8856538C9613}" dt="2025-02-09T14:02:11.786" v="6913"/>
          <ac:grpSpMkLst>
            <pc:docMk/>
            <pc:sldMk cId="2397470506" sldId="733"/>
            <ac:grpSpMk id="13" creationId="{B12B5F78-5B13-E9CD-3843-F1BC7AC5E2C5}"/>
          </ac:grpSpMkLst>
        </pc:grpChg>
        <pc:picChg chg="add mod">
          <ac:chgData name="Acerbis Alberto" userId="c43ce6ec-0a23-48ba-9f21-c9649b8c8391" providerId="ADAL" clId="{713959BC-FCB2-4808-B345-8856538C9613}" dt="2025-02-07T13:34:34.263" v="6384" actId="1076"/>
          <ac:picMkLst>
            <pc:docMk/>
            <pc:sldMk cId="2397470506" sldId="733"/>
            <ac:picMk id="2050" creationId="{9AD0CDCB-ECBD-854D-EC22-77B8A347B587}"/>
          </ac:picMkLst>
        </pc:picChg>
      </pc:sldChg>
      <pc:sldChg chg="addSp delSp modSp add del mod delDesignElem">
        <pc:chgData name="Acerbis Alberto" userId="c43ce6ec-0a23-48ba-9f21-c9649b8c8391" providerId="ADAL" clId="{713959BC-FCB2-4808-B345-8856538C9613}" dt="2025-02-09T12:11:36.455" v="6707" actId="47"/>
        <pc:sldMkLst>
          <pc:docMk/>
          <pc:sldMk cId="395092522" sldId="734"/>
        </pc:sldMkLst>
      </pc:sldChg>
      <pc:sldChg chg="modSp add mod">
        <pc:chgData name="Acerbis Alberto" userId="c43ce6ec-0a23-48ba-9f21-c9649b8c8391" providerId="ADAL" clId="{713959BC-FCB2-4808-B345-8856538C9613}" dt="2025-02-09T18:03:43.025" v="7097" actId="20577"/>
        <pc:sldMkLst>
          <pc:docMk/>
          <pc:sldMk cId="3089695867" sldId="735"/>
        </pc:sldMkLst>
        <pc:spChg chg="mod">
          <ac:chgData name="Acerbis Alberto" userId="c43ce6ec-0a23-48ba-9f21-c9649b8c8391" providerId="ADAL" clId="{713959BC-FCB2-4808-B345-8856538C9613}" dt="2025-02-09T18:03:43.025" v="7097" actId="20577"/>
          <ac:spMkLst>
            <pc:docMk/>
            <pc:sldMk cId="3089695867" sldId="735"/>
            <ac:spMk id="9" creationId="{9911D5C5-97FF-DD24-E9A8-E57C7B8A6AE5}"/>
          </ac:spMkLst>
        </pc:spChg>
        <pc:spChg chg="mod">
          <ac:chgData name="Acerbis Alberto" userId="c43ce6ec-0a23-48ba-9f21-c9649b8c8391" providerId="ADAL" clId="{713959BC-FCB2-4808-B345-8856538C9613}" dt="2025-02-09T14:02:11.786" v="6913"/>
          <ac:spMkLst>
            <pc:docMk/>
            <pc:sldMk cId="3089695867" sldId="735"/>
            <ac:spMk id="11" creationId="{4D6D39A9-DE65-AA45-F3D5-3EF51E9984BC}"/>
          </ac:spMkLst>
        </pc:spChg>
      </pc:sldChg>
      <pc:sldChg chg="addSp delSp modSp add mod delAnim modAnim delDesignElem">
        <pc:chgData name="Acerbis Alberto" userId="c43ce6ec-0a23-48ba-9f21-c9649b8c8391" providerId="ADAL" clId="{713959BC-FCB2-4808-B345-8856538C9613}" dt="2025-02-10T09:14:50.916" v="7463"/>
        <pc:sldMkLst>
          <pc:docMk/>
          <pc:sldMk cId="3515252578" sldId="736"/>
        </pc:sldMkLst>
        <pc:spChg chg="mod">
          <ac:chgData name="Acerbis Alberto" userId="c43ce6ec-0a23-48ba-9f21-c9649b8c8391" providerId="ADAL" clId="{713959BC-FCB2-4808-B345-8856538C9613}" dt="2025-02-10T09:12:28.171" v="7376" actId="14100"/>
          <ac:spMkLst>
            <pc:docMk/>
            <pc:sldMk cId="3515252578" sldId="736"/>
            <ac:spMk id="4" creationId="{A9EC660C-7E72-8954-77DF-32B9171C54CC}"/>
          </ac:spMkLst>
        </pc:spChg>
        <pc:spChg chg="add mod">
          <ac:chgData name="Acerbis Alberto" userId="c43ce6ec-0a23-48ba-9f21-c9649b8c8391" providerId="ADAL" clId="{713959BC-FCB2-4808-B345-8856538C9613}" dt="2025-02-10T09:14:22.066" v="7460" actId="27636"/>
          <ac:spMkLst>
            <pc:docMk/>
            <pc:sldMk cId="3515252578" sldId="736"/>
            <ac:spMk id="9" creationId="{FD96179F-C930-89BD-1A46-EB3BF9896B05}"/>
          </ac:spMkLst>
        </pc:spChg>
        <pc:spChg chg="add del">
          <ac:chgData name="Acerbis Alberto" userId="c43ce6ec-0a23-48ba-9f21-c9649b8c8391" providerId="ADAL" clId="{713959BC-FCB2-4808-B345-8856538C9613}" dt="2025-02-09T14:02:11.786" v="6913"/>
          <ac:spMkLst>
            <pc:docMk/>
            <pc:sldMk cId="3515252578" sldId="736"/>
            <ac:spMk id="17" creationId="{439041DC-976F-C6B6-22A4-8F9E6598F261}"/>
          </ac:spMkLst>
        </pc:spChg>
        <pc:spChg chg="add del">
          <ac:chgData name="Acerbis Alberto" userId="c43ce6ec-0a23-48ba-9f21-c9649b8c8391" providerId="ADAL" clId="{713959BC-FCB2-4808-B345-8856538C9613}" dt="2025-02-09T14:02:11.786" v="6913"/>
          <ac:spMkLst>
            <pc:docMk/>
            <pc:sldMk cId="3515252578" sldId="736"/>
            <ac:spMk id="22" creationId="{5477FE89-9536-7A1F-F273-73FE8B85356F}"/>
          </ac:spMkLst>
        </pc:spChg>
        <pc:spChg chg="add del">
          <ac:chgData name="Acerbis Alberto" userId="c43ce6ec-0a23-48ba-9f21-c9649b8c8391" providerId="ADAL" clId="{713959BC-FCB2-4808-B345-8856538C9613}" dt="2025-02-09T14:02:11.786" v="6913"/>
          <ac:spMkLst>
            <pc:docMk/>
            <pc:sldMk cId="3515252578" sldId="736"/>
            <ac:spMk id="24" creationId="{5852B9A2-633A-20C8-EF98-9FC324138E3D}"/>
          </ac:spMkLst>
        </pc:spChg>
        <pc:spChg chg="add del">
          <ac:chgData name="Acerbis Alberto" userId="c43ce6ec-0a23-48ba-9f21-c9649b8c8391" providerId="ADAL" clId="{713959BC-FCB2-4808-B345-8856538C9613}" dt="2025-02-09T14:02:11.786" v="6913"/>
          <ac:spMkLst>
            <pc:docMk/>
            <pc:sldMk cId="3515252578" sldId="736"/>
            <ac:spMk id="26" creationId="{A865C9DC-10F6-0FCC-E44A-278A5C03AA7C}"/>
          </ac:spMkLst>
        </pc:spChg>
        <pc:spChg chg="add del">
          <ac:chgData name="Acerbis Alberto" userId="c43ce6ec-0a23-48ba-9f21-c9649b8c8391" providerId="ADAL" clId="{713959BC-FCB2-4808-B345-8856538C9613}" dt="2025-02-09T14:02:11.786" v="6913"/>
          <ac:spMkLst>
            <pc:docMk/>
            <pc:sldMk cId="3515252578" sldId="736"/>
            <ac:spMk id="28" creationId="{06E265FD-F123-0B46-6D82-9683B7C9B03A}"/>
          </ac:spMkLst>
        </pc:spChg>
        <pc:picChg chg="add mod">
          <ac:chgData name="Acerbis Alberto" userId="c43ce6ec-0a23-48ba-9f21-c9649b8c8391" providerId="ADAL" clId="{713959BC-FCB2-4808-B345-8856538C9613}" dt="2025-02-09T10:12:22.598" v="6568" actId="1440"/>
          <ac:picMkLst>
            <pc:docMk/>
            <pc:sldMk cId="3515252578" sldId="736"/>
            <ac:picMk id="8" creationId="{2058B4E3-6372-F8C5-FA2E-8CE79FB79F2E}"/>
          </ac:picMkLst>
        </pc:picChg>
      </pc:sldChg>
      <pc:sldChg chg="addSp delSp modSp new del mod chgLayout">
        <pc:chgData name="Acerbis Alberto" userId="c43ce6ec-0a23-48ba-9f21-c9649b8c8391" providerId="ADAL" clId="{713959BC-FCB2-4808-B345-8856538C9613}" dt="2025-02-09T10:09:01.946" v="6536" actId="47"/>
        <pc:sldMkLst>
          <pc:docMk/>
          <pc:sldMk cId="2527607983" sldId="737"/>
        </pc:sldMkLst>
      </pc:sldChg>
      <pc:sldChg chg="addSp delSp modSp add del mod setBg delDesignElem">
        <pc:chgData name="Acerbis Alberto" userId="c43ce6ec-0a23-48ba-9f21-c9649b8c8391" providerId="ADAL" clId="{713959BC-FCB2-4808-B345-8856538C9613}" dt="2025-02-09T10:12:00.610" v="6567" actId="47"/>
        <pc:sldMkLst>
          <pc:docMk/>
          <pc:sldMk cId="3365882408" sldId="737"/>
        </pc:sldMkLst>
      </pc:sldChg>
      <pc:sldChg chg="addSp delSp modSp add del mod delAnim">
        <pc:chgData name="Acerbis Alberto" userId="c43ce6ec-0a23-48ba-9f21-c9649b8c8391" providerId="ADAL" clId="{713959BC-FCB2-4808-B345-8856538C9613}" dt="2025-02-09T11:46:51.312" v="6669" actId="47"/>
        <pc:sldMkLst>
          <pc:docMk/>
          <pc:sldMk cId="4077061519" sldId="737"/>
        </pc:sldMkLst>
      </pc:sldChg>
      <pc:sldChg chg="add del">
        <pc:chgData name="Acerbis Alberto" userId="c43ce6ec-0a23-48ba-9f21-c9649b8c8391" providerId="ADAL" clId="{713959BC-FCB2-4808-B345-8856538C9613}" dt="2025-02-09T11:47:34.067" v="6676" actId="47"/>
        <pc:sldMkLst>
          <pc:docMk/>
          <pc:sldMk cId="742914104" sldId="738"/>
        </pc:sldMkLst>
      </pc:sldChg>
      <pc:sldChg chg="delSp add del setBg delDesignElem">
        <pc:chgData name="Acerbis Alberto" userId="c43ce6ec-0a23-48ba-9f21-c9649b8c8391" providerId="ADAL" clId="{713959BC-FCB2-4808-B345-8856538C9613}" dt="2025-02-09T10:10:59.033" v="6551" actId="47"/>
        <pc:sldMkLst>
          <pc:docMk/>
          <pc:sldMk cId="855032831" sldId="738"/>
        </pc:sldMkLst>
      </pc:sldChg>
      <pc:sldChg chg="delSp add del setBg delDesignElem">
        <pc:chgData name="Acerbis Alberto" userId="c43ce6ec-0a23-48ba-9f21-c9649b8c8391" providerId="ADAL" clId="{713959BC-FCB2-4808-B345-8856538C9613}" dt="2025-02-09T10:11:21.655" v="6554" actId="47"/>
        <pc:sldMkLst>
          <pc:docMk/>
          <pc:sldMk cId="870866768" sldId="738"/>
        </pc:sldMkLst>
      </pc:sldChg>
      <pc:sldChg chg="addSp delSp modSp add mod delAnim modAnim delDesignElem">
        <pc:chgData name="Acerbis Alberto" userId="c43ce6ec-0a23-48ba-9f21-c9649b8c8391" providerId="ADAL" clId="{713959BC-FCB2-4808-B345-8856538C9613}" dt="2025-02-11T10:01:22.821" v="8076" actId="20577"/>
        <pc:sldMkLst>
          <pc:docMk/>
          <pc:sldMk cId="1227146640" sldId="739"/>
        </pc:sldMkLst>
        <pc:spChg chg="add mod">
          <ac:chgData name="Acerbis Alberto" userId="c43ce6ec-0a23-48ba-9f21-c9649b8c8391" providerId="ADAL" clId="{713959BC-FCB2-4808-B345-8856538C9613}" dt="2025-02-11T09:57:02.462" v="8005" actId="255"/>
          <ac:spMkLst>
            <pc:docMk/>
            <pc:sldMk cId="1227146640" sldId="739"/>
            <ac:spMk id="2" creationId="{22E20678-D6A9-6F3C-529F-343B50122FAC}"/>
          </ac:spMkLst>
        </pc:spChg>
        <pc:spChg chg="add mod">
          <ac:chgData name="Acerbis Alberto" userId="c43ce6ec-0a23-48ba-9f21-c9649b8c8391" providerId="ADAL" clId="{713959BC-FCB2-4808-B345-8856538C9613}" dt="2025-02-11T10:01:22.821" v="8076" actId="20577"/>
          <ac:spMkLst>
            <pc:docMk/>
            <pc:sldMk cId="1227146640" sldId="739"/>
            <ac:spMk id="4" creationId="{73F89903-7B1A-9A07-2EA9-3011AEC257BE}"/>
          </ac:spMkLst>
        </pc:spChg>
        <pc:spChg chg="add del">
          <ac:chgData name="Acerbis Alberto" userId="c43ce6ec-0a23-48ba-9f21-c9649b8c8391" providerId="ADAL" clId="{713959BC-FCB2-4808-B345-8856538C9613}" dt="2025-02-09T14:02:11.786" v="6913"/>
          <ac:spMkLst>
            <pc:docMk/>
            <pc:sldMk cId="1227146640" sldId="739"/>
            <ac:spMk id="39" creationId="{431A23B3-9144-E9BC-5338-EFD5C7CCFE4B}"/>
          </ac:spMkLst>
        </pc:spChg>
        <pc:spChg chg="add del">
          <ac:chgData name="Acerbis Alberto" userId="c43ce6ec-0a23-48ba-9f21-c9649b8c8391" providerId="ADAL" clId="{713959BC-FCB2-4808-B345-8856538C9613}" dt="2025-02-09T14:02:11.786" v="6913"/>
          <ac:spMkLst>
            <pc:docMk/>
            <pc:sldMk cId="1227146640" sldId="739"/>
            <ac:spMk id="41" creationId="{1DEAFC1F-5B4C-BBCD-69EF-69DFAE9AB809}"/>
          </ac:spMkLst>
        </pc:spChg>
        <pc:grpChg chg="add del">
          <ac:chgData name="Acerbis Alberto" userId="c43ce6ec-0a23-48ba-9f21-c9649b8c8391" providerId="ADAL" clId="{713959BC-FCB2-4808-B345-8856538C9613}" dt="2025-02-09T14:02:11.786" v="6913"/>
          <ac:grpSpMkLst>
            <pc:docMk/>
            <pc:sldMk cId="1227146640" sldId="739"/>
            <ac:grpSpMk id="40" creationId="{5F96DA0B-58F5-C3A6-F825-8D47A164E534}"/>
          </ac:grpSpMkLst>
        </pc:grpChg>
        <pc:picChg chg="add mod">
          <ac:chgData name="Acerbis Alberto" userId="c43ce6ec-0a23-48ba-9f21-c9649b8c8391" providerId="ADAL" clId="{713959BC-FCB2-4808-B345-8856538C9613}" dt="2025-02-11T09:53:25.346" v="7893" actId="1076"/>
          <ac:picMkLst>
            <pc:docMk/>
            <pc:sldMk cId="1227146640" sldId="739"/>
            <ac:picMk id="1026" creationId="{1CDD61ED-AA36-E672-23A0-7D3D2887E6B2}"/>
          </ac:picMkLst>
        </pc:picChg>
      </pc:sldChg>
      <pc:sldChg chg="addSp delSp add delDesignElem">
        <pc:chgData name="Acerbis Alberto" userId="c43ce6ec-0a23-48ba-9f21-c9649b8c8391" providerId="ADAL" clId="{713959BC-FCB2-4808-B345-8856538C9613}" dt="2025-02-09T14:02:11.786" v="6913"/>
        <pc:sldMkLst>
          <pc:docMk/>
          <pc:sldMk cId="2393675119" sldId="740"/>
        </pc:sldMkLst>
        <pc:spChg chg="add del">
          <ac:chgData name="Acerbis Alberto" userId="c43ce6ec-0a23-48ba-9f21-c9649b8c8391" providerId="ADAL" clId="{713959BC-FCB2-4808-B345-8856538C9613}" dt="2025-02-09T14:02:11.786" v="6913"/>
          <ac:spMkLst>
            <pc:docMk/>
            <pc:sldMk cId="2393675119" sldId="740"/>
            <ac:spMk id="20" creationId="{F08A48C2-2208-E490-5449-ABEE67A76624}"/>
          </ac:spMkLst>
        </pc:spChg>
        <pc:spChg chg="add del">
          <ac:chgData name="Acerbis Alberto" userId="c43ce6ec-0a23-48ba-9f21-c9649b8c8391" providerId="ADAL" clId="{713959BC-FCB2-4808-B345-8856538C9613}" dt="2025-02-09T14:02:11.786" v="6913"/>
          <ac:spMkLst>
            <pc:docMk/>
            <pc:sldMk cId="2393675119" sldId="740"/>
            <ac:spMk id="21" creationId="{E22E5BA3-A2E4-A417-5512-C9E0BE422FD7}"/>
          </ac:spMkLst>
        </pc:spChg>
        <pc:spChg chg="add del">
          <ac:chgData name="Acerbis Alberto" userId="c43ce6ec-0a23-48ba-9f21-c9649b8c8391" providerId="ADAL" clId="{713959BC-FCB2-4808-B345-8856538C9613}" dt="2025-02-09T14:02:11.786" v="6913"/>
          <ac:spMkLst>
            <pc:docMk/>
            <pc:sldMk cId="2393675119" sldId="740"/>
            <ac:spMk id="26" creationId="{46BAA478-DAAC-84F1-7130-7C0E8DB625F3}"/>
          </ac:spMkLst>
        </pc:spChg>
        <pc:grpChg chg="add del">
          <ac:chgData name="Acerbis Alberto" userId="c43ce6ec-0a23-48ba-9f21-c9649b8c8391" providerId="ADAL" clId="{713959BC-FCB2-4808-B345-8856538C9613}" dt="2025-02-09T14:02:11.786" v="6913"/>
          <ac:grpSpMkLst>
            <pc:docMk/>
            <pc:sldMk cId="2393675119" sldId="740"/>
            <ac:grpSpMk id="22" creationId="{817E150E-7F33-D96A-D659-8F23A7FCEB54}"/>
          </ac:grpSpMkLst>
        </pc:grpChg>
      </pc:sldChg>
      <pc:sldChg chg="addSp delSp modSp add del mod ord delAnim">
        <pc:chgData name="Acerbis Alberto" userId="c43ce6ec-0a23-48ba-9f21-c9649b8c8391" providerId="ADAL" clId="{713959BC-FCB2-4808-B345-8856538C9613}" dt="2025-02-13T15:25:58.142" v="9387" actId="47"/>
        <pc:sldMkLst>
          <pc:docMk/>
          <pc:sldMk cId="1351735461" sldId="741"/>
        </pc:sldMkLst>
      </pc:sldChg>
      <pc:sldChg chg="addSp delSp modSp add mod delAnim modAnim">
        <pc:chgData name="Acerbis Alberto" userId="c43ce6ec-0a23-48ba-9f21-c9649b8c8391" providerId="ADAL" clId="{713959BC-FCB2-4808-B345-8856538C9613}" dt="2025-02-11T10:49:34.010" v="8716" actId="1076"/>
        <pc:sldMkLst>
          <pc:docMk/>
          <pc:sldMk cId="4263862306" sldId="742"/>
        </pc:sldMkLst>
      </pc:sldChg>
      <pc:sldChg chg="addSp delSp modSp add mod ord delAnim">
        <pc:chgData name="Acerbis Alberto" userId="c43ce6ec-0a23-48ba-9f21-c9649b8c8391" providerId="ADAL" clId="{713959BC-FCB2-4808-B345-8856538C9613}" dt="2025-02-11T11:25:53.171" v="8748" actId="122"/>
        <pc:sldMkLst>
          <pc:docMk/>
          <pc:sldMk cId="4274139467" sldId="743"/>
        </pc:sldMkLst>
        <pc:spChg chg="add mod">
          <ac:chgData name="Acerbis Alberto" userId="c43ce6ec-0a23-48ba-9f21-c9649b8c8391" providerId="ADAL" clId="{713959BC-FCB2-4808-B345-8856538C9613}" dt="2025-02-11T11:25:53.171" v="8748" actId="122"/>
          <ac:spMkLst>
            <pc:docMk/>
            <pc:sldMk cId="4274139467" sldId="743"/>
            <ac:spMk id="8" creationId="{B98F63BA-2711-6E9F-960C-16AB5B847323}"/>
          </ac:spMkLst>
        </pc:spChg>
        <pc:picChg chg="add">
          <ac:chgData name="Acerbis Alberto" userId="c43ce6ec-0a23-48ba-9f21-c9649b8c8391" providerId="ADAL" clId="{713959BC-FCB2-4808-B345-8856538C9613}" dt="2025-02-09T14:14:32.133" v="7006"/>
          <ac:picMkLst>
            <pc:docMk/>
            <pc:sldMk cId="4274139467" sldId="743"/>
            <ac:picMk id="7170" creationId="{C9410A78-9567-1BE1-3AF0-0AF21B73E60D}"/>
          </ac:picMkLst>
        </pc:picChg>
      </pc:sldChg>
      <pc:sldChg chg="addSp delSp modSp add mod delAnim modAnim">
        <pc:chgData name="Acerbis Alberto" userId="c43ce6ec-0a23-48ba-9f21-c9649b8c8391" providerId="ADAL" clId="{713959BC-FCB2-4808-B345-8856538C9613}" dt="2025-02-11T17:19:10.478" v="9011" actId="14100"/>
        <pc:sldMkLst>
          <pc:docMk/>
          <pc:sldMk cId="944420573" sldId="744"/>
        </pc:sldMkLst>
        <pc:spChg chg="add mod">
          <ac:chgData name="Acerbis Alberto" userId="c43ce6ec-0a23-48ba-9f21-c9649b8c8391" providerId="ADAL" clId="{713959BC-FCB2-4808-B345-8856538C9613}" dt="2025-02-11T15:22:52.206" v="8976" actId="27636"/>
          <ac:spMkLst>
            <pc:docMk/>
            <pc:sldMk cId="944420573" sldId="744"/>
            <ac:spMk id="7" creationId="{040E2E16-4B54-1F81-5C4D-EED8F7C266E4}"/>
          </ac:spMkLst>
        </pc:spChg>
        <pc:spChg chg="mod">
          <ac:chgData name="Acerbis Alberto" userId="c43ce6ec-0a23-48ba-9f21-c9649b8c8391" providerId="ADAL" clId="{713959BC-FCB2-4808-B345-8856538C9613}" dt="2025-02-11T17:19:10.478" v="9011" actId="14100"/>
          <ac:spMkLst>
            <pc:docMk/>
            <pc:sldMk cId="944420573" sldId="744"/>
            <ac:spMk id="10" creationId="{34A167F0-700C-FDC3-924B-6BF773A24EDC}"/>
          </ac:spMkLst>
        </pc:spChg>
        <pc:picChg chg="add mod">
          <ac:chgData name="Acerbis Alberto" userId="c43ce6ec-0a23-48ba-9f21-c9649b8c8391" providerId="ADAL" clId="{713959BC-FCB2-4808-B345-8856538C9613}" dt="2025-02-11T15:22:46.924" v="8972" actId="1076"/>
          <ac:picMkLst>
            <pc:docMk/>
            <pc:sldMk cId="944420573" sldId="744"/>
            <ac:picMk id="6" creationId="{EBFC03CE-5C03-CEFB-972B-0C90C29B89F9}"/>
          </ac:picMkLst>
        </pc:picChg>
      </pc:sldChg>
      <pc:sldChg chg="modSp add del mod">
        <pc:chgData name="Acerbis Alberto" userId="c43ce6ec-0a23-48ba-9f21-c9649b8c8391" providerId="ADAL" clId="{713959BC-FCB2-4808-B345-8856538C9613}" dt="2025-02-11T18:39:54.896" v="9054" actId="47"/>
        <pc:sldMkLst>
          <pc:docMk/>
          <pc:sldMk cId="3012900654" sldId="745"/>
        </pc:sldMkLst>
      </pc:sldChg>
      <pc:sldChg chg="addSp delSp modSp add mod setBg modClrScheme chgLayout">
        <pc:chgData name="Acerbis Alberto" userId="c43ce6ec-0a23-48ba-9f21-c9649b8c8391" providerId="ADAL" clId="{713959BC-FCB2-4808-B345-8856538C9613}" dt="2025-02-11T18:40:16.297" v="9056"/>
        <pc:sldMkLst>
          <pc:docMk/>
          <pc:sldMk cId="1860774495" sldId="746"/>
        </pc:sldMkLst>
        <pc:spChg chg="mod">
          <ac:chgData name="Acerbis Alberto" userId="c43ce6ec-0a23-48ba-9f21-c9649b8c8391" providerId="ADAL" clId="{713959BC-FCB2-4808-B345-8856538C9613}" dt="2025-02-10T16:58:19.959" v="7822" actId="1076"/>
          <ac:spMkLst>
            <pc:docMk/>
            <pc:sldMk cId="1860774495" sldId="746"/>
            <ac:spMk id="8" creationId="{27802978-F037-0F6C-FC1F-BE18E6587011}"/>
          </ac:spMkLst>
        </pc:spChg>
        <pc:spChg chg="add mod">
          <ac:chgData name="Acerbis Alberto" userId="c43ce6ec-0a23-48ba-9f21-c9649b8c8391" providerId="ADAL" clId="{713959BC-FCB2-4808-B345-8856538C9613}" dt="2025-02-11T18:39:23.203" v="9052" actId="14100"/>
          <ac:spMkLst>
            <pc:docMk/>
            <pc:sldMk cId="1860774495" sldId="746"/>
            <ac:spMk id="9" creationId="{1F65D14E-9368-7620-0468-DFFFF3A6D699}"/>
          </ac:spMkLst>
        </pc:spChg>
        <pc:picChg chg="mod">
          <ac:chgData name="Acerbis Alberto" userId="c43ce6ec-0a23-48ba-9f21-c9649b8c8391" providerId="ADAL" clId="{713959BC-FCB2-4808-B345-8856538C9613}" dt="2025-02-10T16:58:30.479" v="7823" actId="1076"/>
          <ac:picMkLst>
            <pc:docMk/>
            <pc:sldMk cId="1860774495" sldId="746"/>
            <ac:picMk id="7" creationId="{9CBF4432-1F8D-4180-FF83-C2D246D69D13}"/>
          </ac:picMkLst>
        </pc:picChg>
        <pc:picChg chg="add mod">
          <ac:chgData name="Acerbis Alberto" userId="c43ce6ec-0a23-48ba-9f21-c9649b8c8391" providerId="ADAL" clId="{713959BC-FCB2-4808-B345-8856538C9613}" dt="2025-02-11T18:40:16.297" v="9056"/>
          <ac:picMkLst>
            <pc:docMk/>
            <pc:sldMk cId="1860774495" sldId="746"/>
            <ac:picMk id="10" creationId="{B2223021-A412-F3EC-020A-AD5303F7024F}"/>
          </ac:picMkLst>
        </pc:picChg>
      </pc:sldChg>
      <pc:sldChg chg="add del">
        <pc:chgData name="Acerbis Alberto" userId="c43ce6ec-0a23-48ba-9f21-c9649b8c8391" providerId="ADAL" clId="{713959BC-FCB2-4808-B345-8856538C9613}" dt="2025-02-11T10:29:55.628" v="8358" actId="47"/>
        <pc:sldMkLst>
          <pc:docMk/>
          <pc:sldMk cId="658283938" sldId="747"/>
        </pc:sldMkLst>
      </pc:sldChg>
      <pc:sldChg chg="addSp delSp modSp add mod modAnim">
        <pc:chgData name="Acerbis Alberto" userId="c43ce6ec-0a23-48ba-9f21-c9649b8c8391" providerId="ADAL" clId="{713959BC-FCB2-4808-B345-8856538C9613}" dt="2025-02-13T09:06:05.375" v="9385" actId="20577"/>
        <pc:sldMkLst>
          <pc:docMk/>
          <pc:sldMk cId="826314252" sldId="747"/>
        </pc:sldMkLst>
        <pc:spChg chg="add mod">
          <ac:chgData name="Acerbis Alberto" userId="c43ce6ec-0a23-48ba-9f21-c9649b8c8391" providerId="ADAL" clId="{713959BC-FCB2-4808-B345-8856538C9613}" dt="2025-02-13T09:06:05.375" v="9385" actId="20577"/>
          <ac:spMkLst>
            <pc:docMk/>
            <pc:sldMk cId="826314252" sldId="747"/>
            <ac:spMk id="4" creationId="{4109A49A-DEC7-E737-10DB-46C3E412FC4C}"/>
          </ac:spMkLst>
        </pc:spChg>
        <pc:spChg chg="mod">
          <ac:chgData name="Acerbis Alberto" userId="c43ce6ec-0a23-48ba-9f21-c9649b8c8391" providerId="ADAL" clId="{713959BC-FCB2-4808-B345-8856538C9613}" dt="2025-02-13T08:45:09.352" v="9241" actId="14100"/>
          <ac:spMkLst>
            <pc:docMk/>
            <pc:sldMk cId="826314252" sldId="747"/>
            <ac:spMk id="7" creationId="{0F4CB5E9-DF8F-B816-5C56-E468232D3B83}"/>
          </ac:spMkLst>
        </pc:spChg>
        <pc:spChg chg="mod">
          <ac:chgData name="Acerbis Alberto" userId="c43ce6ec-0a23-48ba-9f21-c9649b8c8391" providerId="ADAL" clId="{713959BC-FCB2-4808-B345-8856538C9613}" dt="2025-02-13T08:21:52.544" v="9059" actId="6549"/>
          <ac:spMkLst>
            <pc:docMk/>
            <pc:sldMk cId="826314252" sldId="747"/>
            <ac:spMk id="10" creationId="{74F3CA79-448D-9665-CB73-4014051DC9B3}"/>
          </ac:spMkLst>
        </pc:spChg>
        <pc:picChg chg="del">
          <ac:chgData name="Acerbis Alberto" userId="c43ce6ec-0a23-48ba-9f21-c9649b8c8391" providerId="ADAL" clId="{713959BC-FCB2-4808-B345-8856538C9613}" dt="2025-02-13T08:22:51.572" v="9060" actId="478"/>
          <ac:picMkLst>
            <pc:docMk/>
            <pc:sldMk cId="826314252" sldId="747"/>
            <ac:picMk id="6" creationId="{327F9B88-AA54-C269-6D22-2604C81A4DE3}"/>
          </ac:picMkLst>
        </pc:picChg>
        <pc:picChg chg="add mod">
          <ac:chgData name="Acerbis Alberto" userId="c43ce6ec-0a23-48ba-9f21-c9649b8c8391" providerId="ADAL" clId="{713959BC-FCB2-4808-B345-8856538C9613}" dt="2025-02-13T08:22:58.716" v="9063" actId="14100"/>
          <ac:picMkLst>
            <pc:docMk/>
            <pc:sldMk cId="826314252" sldId="747"/>
            <ac:picMk id="1026" creationId="{0D929BC1-4932-C616-1C25-6CDC1189365E}"/>
          </ac:picMkLst>
        </pc:picChg>
      </pc:sldChg>
      <pc:sldMasterChg chg="delSldLayout">
        <pc:chgData name="Acerbis Alberto" userId="c43ce6ec-0a23-48ba-9f21-c9649b8c8391" providerId="ADAL" clId="{713959BC-FCB2-4808-B345-8856538C9613}" dt="2025-02-09T10:12:00.610" v="6567" actId="47"/>
        <pc:sldMasterMkLst>
          <pc:docMk/>
          <pc:sldMasterMk cId="2967610137" sldId="2147483660"/>
        </pc:sldMasterMkLst>
        <pc:sldLayoutChg chg="del">
          <pc:chgData name="Acerbis Alberto" userId="c43ce6ec-0a23-48ba-9f21-c9649b8c8391" providerId="ADAL" clId="{713959BC-FCB2-4808-B345-8856538C9613}" dt="2025-02-09T10:12:00.610" v="6567" actId="47"/>
          <pc:sldLayoutMkLst>
            <pc:docMk/>
            <pc:sldMasterMk cId="2967610137" sldId="2147483660"/>
            <pc:sldLayoutMk cId="1971664094" sldId="2147483673"/>
          </pc:sldLayoutMkLst>
        </pc:sldLayoutChg>
      </pc:sldMasterChg>
      <pc:sldMasterChg chg="addSp">
        <pc:chgData name="Acerbis Alberto" userId="c43ce6ec-0a23-48ba-9f21-c9649b8c8391" providerId="ADAL" clId="{713959BC-FCB2-4808-B345-8856538C9613}" dt="2025-02-09T12:14:30.034" v="6742"/>
        <pc:sldMasterMkLst>
          <pc:docMk/>
          <pc:sldMasterMk cId="1533381831" sldId="2147483673"/>
        </pc:sldMasterMkLst>
      </pc:sldMasterChg>
      <pc:sldMasterChg chg="addSp">
        <pc:chgData name="Acerbis Alberto" userId="c43ce6ec-0a23-48ba-9f21-c9649b8c8391" providerId="ADAL" clId="{713959BC-FCB2-4808-B345-8856538C9613}" dt="2025-02-09T11:37:55.303" v="6661"/>
        <pc:sldMasterMkLst>
          <pc:docMk/>
          <pc:sldMasterMk cId="4222487615" sldId="2147483673"/>
        </pc:sldMasterMkLst>
      </pc:sldMasterChg>
    </pc:docChg>
  </pc:docChgLst>
  <pc:docChgLst>
    <pc:chgData name="Acerbis Alberto" userId="c43ce6ec-0a23-48ba-9f21-c9649b8c8391" providerId="ADAL" clId="{A07576D4-54C4-4BE7-B9DD-EA325F03518D}"/>
    <pc:docChg chg="undo custSel addSld delSld modSld">
      <pc:chgData name="Acerbis Alberto" userId="c43ce6ec-0a23-48ba-9f21-c9649b8c8391" providerId="ADAL" clId="{A07576D4-54C4-4BE7-B9DD-EA325F03518D}" dt="2025-02-14T09:18:08.595" v="130" actId="1076"/>
      <pc:docMkLst>
        <pc:docMk/>
      </pc:docMkLst>
      <pc:sldChg chg="del">
        <pc:chgData name="Acerbis Alberto" userId="c43ce6ec-0a23-48ba-9f21-c9649b8c8391" providerId="ADAL" clId="{A07576D4-54C4-4BE7-B9DD-EA325F03518D}" dt="2025-02-14T08:08:42.651" v="34" actId="47"/>
        <pc:sldMkLst>
          <pc:docMk/>
          <pc:sldMk cId="3188028297" sldId="323"/>
        </pc:sldMkLst>
      </pc:sldChg>
      <pc:sldChg chg="del">
        <pc:chgData name="Acerbis Alberto" userId="c43ce6ec-0a23-48ba-9f21-c9649b8c8391" providerId="ADAL" clId="{A07576D4-54C4-4BE7-B9DD-EA325F03518D}" dt="2025-02-14T08:08:40.406" v="33" actId="47"/>
        <pc:sldMkLst>
          <pc:docMk/>
          <pc:sldMk cId="3935101498" sldId="328"/>
        </pc:sldMkLst>
      </pc:sldChg>
      <pc:sldChg chg="del">
        <pc:chgData name="Acerbis Alberto" userId="c43ce6ec-0a23-48ba-9f21-c9649b8c8391" providerId="ADAL" clId="{A07576D4-54C4-4BE7-B9DD-EA325F03518D}" dt="2025-02-14T08:08:47.725" v="35" actId="47"/>
        <pc:sldMkLst>
          <pc:docMk/>
          <pc:sldMk cId="806228798" sldId="329"/>
        </pc:sldMkLst>
      </pc:sldChg>
      <pc:sldChg chg="del">
        <pc:chgData name="Acerbis Alberto" userId="c43ce6ec-0a23-48ba-9f21-c9649b8c8391" providerId="ADAL" clId="{A07576D4-54C4-4BE7-B9DD-EA325F03518D}" dt="2025-02-14T08:14:25.684" v="88" actId="47"/>
        <pc:sldMkLst>
          <pc:docMk/>
          <pc:sldMk cId="4263862306" sldId="742"/>
        </pc:sldMkLst>
      </pc:sldChg>
      <pc:sldChg chg="addSp delSp modSp mod modAnim">
        <pc:chgData name="Acerbis Alberto" userId="c43ce6ec-0a23-48ba-9f21-c9649b8c8391" providerId="ADAL" clId="{A07576D4-54C4-4BE7-B9DD-EA325F03518D}" dt="2025-02-14T09:14:00.360" v="97" actId="1076"/>
        <pc:sldMkLst>
          <pc:docMk/>
          <pc:sldMk cId="944420573" sldId="744"/>
        </pc:sldMkLst>
        <pc:spChg chg="add mod">
          <ac:chgData name="Acerbis Alberto" userId="c43ce6ec-0a23-48ba-9f21-c9649b8c8391" providerId="ADAL" clId="{A07576D4-54C4-4BE7-B9DD-EA325F03518D}" dt="2025-02-14T09:14:00.360" v="97" actId="1076"/>
          <ac:spMkLst>
            <pc:docMk/>
            <pc:sldMk cId="944420573" sldId="744"/>
            <ac:spMk id="4" creationId="{43BA9AD3-0146-B777-D8FF-B1963B1C76F0}"/>
          </ac:spMkLst>
        </pc:spChg>
        <pc:spChg chg="add mod">
          <ac:chgData name="Acerbis Alberto" userId="c43ce6ec-0a23-48ba-9f21-c9649b8c8391" providerId="ADAL" clId="{A07576D4-54C4-4BE7-B9DD-EA325F03518D}" dt="2025-02-14T09:13:57.632" v="96" actId="1076"/>
          <ac:spMkLst>
            <pc:docMk/>
            <pc:sldMk cId="944420573" sldId="744"/>
            <ac:spMk id="5" creationId="{FE4A6294-FC10-B601-6289-41835C90859C}"/>
          </ac:spMkLst>
        </pc:spChg>
        <pc:spChg chg="mod">
          <ac:chgData name="Acerbis Alberto" userId="c43ce6ec-0a23-48ba-9f21-c9649b8c8391" providerId="ADAL" clId="{A07576D4-54C4-4BE7-B9DD-EA325F03518D}" dt="2025-02-14T09:13:38.005" v="90" actId="14100"/>
          <ac:spMkLst>
            <pc:docMk/>
            <pc:sldMk cId="944420573" sldId="744"/>
            <ac:spMk id="7" creationId="{040E2E16-4B54-1F81-5C4D-EED8F7C266E4}"/>
          </ac:spMkLst>
        </pc:spChg>
        <pc:picChg chg="del">
          <ac:chgData name="Acerbis Alberto" userId="c43ce6ec-0a23-48ba-9f21-c9649b8c8391" providerId="ADAL" clId="{A07576D4-54C4-4BE7-B9DD-EA325F03518D}" dt="2025-02-14T09:13:47.007" v="93" actId="478"/>
          <ac:picMkLst>
            <pc:docMk/>
            <pc:sldMk cId="944420573" sldId="744"/>
            <ac:picMk id="6" creationId="{EBFC03CE-5C03-CEFB-972B-0C90C29B89F9}"/>
          </ac:picMkLst>
        </pc:picChg>
        <pc:picChg chg="add mod">
          <ac:chgData name="Acerbis Alberto" userId="c43ce6ec-0a23-48ba-9f21-c9649b8c8391" providerId="ADAL" clId="{A07576D4-54C4-4BE7-B9DD-EA325F03518D}" dt="2025-02-14T09:13:54.370" v="95" actId="1076"/>
          <ac:picMkLst>
            <pc:docMk/>
            <pc:sldMk cId="944420573" sldId="744"/>
            <ac:picMk id="8" creationId="{50A54B85-2E3E-755D-4BE7-2FCBB14E5C14}"/>
          </ac:picMkLst>
        </pc:picChg>
      </pc:sldChg>
      <pc:sldChg chg="modSp mod">
        <pc:chgData name="Acerbis Alberto" userId="c43ce6ec-0a23-48ba-9f21-c9649b8c8391" providerId="ADAL" clId="{A07576D4-54C4-4BE7-B9DD-EA325F03518D}" dt="2025-02-14T08:08:03.742" v="32" actId="255"/>
        <pc:sldMkLst>
          <pc:docMk/>
          <pc:sldMk cId="1860774495" sldId="746"/>
        </pc:sldMkLst>
        <pc:spChg chg="mod">
          <ac:chgData name="Acerbis Alberto" userId="c43ce6ec-0a23-48ba-9f21-c9649b8c8391" providerId="ADAL" clId="{A07576D4-54C4-4BE7-B9DD-EA325F03518D}" dt="2025-02-14T08:08:03.742" v="32" actId="255"/>
          <ac:spMkLst>
            <pc:docMk/>
            <pc:sldMk cId="1860774495" sldId="746"/>
            <ac:spMk id="9" creationId="{1F65D14E-9368-7620-0468-DFFFF3A6D699}"/>
          </ac:spMkLst>
        </pc:spChg>
      </pc:sldChg>
      <pc:sldChg chg="del">
        <pc:chgData name="Acerbis Alberto" userId="c43ce6ec-0a23-48ba-9f21-c9649b8c8391" providerId="ADAL" clId="{A07576D4-54C4-4BE7-B9DD-EA325F03518D}" dt="2025-02-14T09:14:12.991" v="98" actId="47"/>
        <pc:sldMkLst>
          <pc:docMk/>
          <pc:sldMk cId="826314252" sldId="747"/>
        </pc:sldMkLst>
      </pc:sldChg>
      <pc:sldChg chg="addSp delSp modSp add del mod delAnim">
        <pc:chgData name="Acerbis Alberto" userId="c43ce6ec-0a23-48ba-9f21-c9649b8c8391" providerId="ADAL" clId="{A07576D4-54C4-4BE7-B9DD-EA325F03518D}" dt="2025-02-14T08:14:19.831" v="87" actId="47"/>
        <pc:sldMkLst>
          <pc:docMk/>
          <pc:sldMk cId="1346081266" sldId="748"/>
        </pc:sldMkLst>
        <pc:spChg chg="del">
          <ac:chgData name="Acerbis Alberto" userId="c43ce6ec-0a23-48ba-9f21-c9649b8c8391" providerId="ADAL" clId="{A07576D4-54C4-4BE7-B9DD-EA325F03518D}" dt="2025-02-14T08:10:30.304" v="57" actId="478"/>
          <ac:spMkLst>
            <pc:docMk/>
            <pc:sldMk cId="1346081266" sldId="748"/>
            <ac:spMk id="2" creationId="{9B663844-3381-D574-00E2-3088A194326C}"/>
          </ac:spMkLst>
        </pc:spChg>
        <pc:spChg chg="mod">
          <ac:chgData name="Acerbis Alberto" userId="c43ce6ec-0a23-48ba-9f21-c9649b8c8391" providerId="ADAL" clId="{A07576D4-54C4-4BE7-B9DD-EA325F03518D}" dt="2025-02-14T08:11:32.682" v="85" actId="1035"/>
          <ac:spMkLst>
            <pc:docMk/>
            <pc:sldMk cId="1346081266" sldId="748"/>
            <ac:spMk id="6" creationId="{FB027E54-F1F1-9177-FA00-8C5CED8621AE}"/>
          </ac:spMkLst>
        </pc:spChg>
        <pc:picChg chg="add del mod">
          <ac:chgData name="Acerbis Alberto" userId="c43ce6ec-0a23-48ba-9f21-c9649b8c8391" providerId="ADAL" clId="{A07576D4-54C4-4BE7-B9DD-EA325F03518D}" dt="2025-02-14T08:11:02.254" v="63" actId="478"/>
          <ac:picMkLst>
            <pc:docMk/>
            <pc:sldMk cId="1346081266" sldId="748"/>
            <ac:picMk id="4" creationId="{98DBA6F4-0A42-5A81-A678-66B133F1BDA9}"/>
          </ac:picMkLst>
        </pc:picChg>
        <pc:picChg chg="del">
          <ac:chgData name="Acerbis Alberto" userId="c43ce6ec-0a23-48ba-9f21-c9649b8c8391" providerId="ADAL" clId="{A07576D4-54C4-4BE7-B9DD-EA325F03518D}" dt="2025-02-14T08:10:26.678" v="56" actId="478"/>
          <ac:picMkLst>
            <pc:docMk/>
            <pc:sldMk cId="1346081266" sldId="748"/>
            <ac:picMk id="5" creationId="{EC5F304D-19B6-A87C-BB31-111ADA078C28}"/>
          </ac:picMkLst>
        </pc:picChg>
        <pc:picChg chg="add mod">
          <ac:chgData name="Acerbis Alberto" userId="c43ce6ec-0a23-48ba-9f21-c9649b8c8391" providerId="ADAL" clId="{A07576D4-54C4-4BE7-B9DD-EA325F03518D}" dt="2025-02-14T08:11:22.771" v="72" actId="1076"/>
          <ac:picMkLst>
            <pc:docMk/>
            <pc:sldMk cId="1346081266" sldId="748"/>
            <ac:picMk id="9" creationId="{E37C675C-B52B-D63C-FB5C-AA86A4A14ED6}"/>
          </ac:picMkLst>
        </pc:picChg>
      </pc:sldChg>
      <pc:sldChg chg="addSp delSp modSp add mod delAnim">
        <pc:chgData name="Acerbis Alberto" userId="c43ce6ec-0a23-48ba-9f21-c9649b8c8391" providerId="ADAL" clId="{A07576D4-54C4-4BE7-B9DD-EA325F03518D}" dt="2025-02-14T09:18:08.595" v="130" actId="1076"/>
        <pc:sldMkLst>
          <pc:docMk/>
          <pc:sldMk cId="1461476600" sldId="749"/>
        </pc:sldMkLst>
        <pc:spChg chg="del">
          <ac:chgData name="Acerbis Alberto" userId="c43ce6ec-0a23-48ba-9f21-c9649b8c8391" providerId="ADAL" clId="{A07576D4-54C4-4BE7-B9DD-EA325F03518D}" dt="2025-02-14T09:14:52.144" v="107" actId="478"/>
          <ac:spMkLst>
            <pc:docMk/>
            <pc:sldMk cId="1461476600" sldId="749"/>
            <ac:spMk id="4" creationId="{CE195ADF-5799-9E53-D15D-62B2BE4CFDE5}"/>
          </ac:spMkLst>
        </pc:spChg>
        <pc:spChg chg="del">
          <ac:chgData name="Acerbis Alberto" userId="c43ce6ec-0a23-48ba-9f21-c9649b8c8391" providerId="ADAL" clId="{A07576D4-54C4-4BE7-B9DD-EA325F03518D}" dt="2025-02-14T09:14:53.765" v="108" actId="478"/>
          <ac:spMkLst>
            <pc:docMk/>
            <pc:sldMk cId="1461476600" sldId="749"/>
            <ac:spMk id="5" creationId="{40A42592-7E2B-5673-2422-F93BEA9CDAE5}"/>
          </ac:spMkLst>
        </pc:spChg>
        <pc:spChg chg="del">
          <ac:chgData name="Acerbis Alberto" userId="c43ce6ec-0a23-48ba-9f21-c9649b8c8391" providerId="ADAL" clId="{A07576D4-54C4-4BE7-B9DD-EA325F03518D}" dt="2025-02-14T09:14:50.613" v="106" actId="478"/>
          <ac:spMkLst>
            <pc:docMk/>
            <pc:sldMk cId="1461476600" sldId="749"/>
            <ac:spMk id="7" creationId="{FFC3DB4C-3E2E-E575-48D1-50561222F28D}"/>
          </ac:spMkLst>
        </pc:spChg>
        <pc:spChg chg="add mod">
          <ac:chgData name="Acerbis Alberto" userId="c43ce6ec-0a23-48ba-9f21-c9649b8c8391" providerId="ADAL" clId="{A07576D4-54C4-4BE7-B9DD-EA325F03518D}" dt="2025-02-14T09:16:00.094" v="110" actId="1076"/>
          <ac:spMkLst>
            <pc:docMk/>
            <pc:sldMk cId="1461476600" sldId="749"/>
            <ac:spMk id="9" creationId="{ED2A5584-7C60-C9A6-324D-B470B4A82FAD}"/>
          </ac:spMkLst>
        </pc:spChg>
        <pc:spChg chg="mod">
          <ac:chgData name="Acerbis Alberto" userId="c43ce6ec-0a23-48ba-9f21-c9649b8c8391" providerId="ADAL" clId="{A07576D4-54C4-4BE7-B9DD-EA325F03518D}" dt="2025-02-14T09:14:45.684" v="104" actId="20577"/>
          <ac:spMkLst>
            <pc:docMk/>
            <pc:sldMk cId="1461476600" sldId="749"/>
            <ac:spMk id="10" creationId="{5EAAF014-50F8-BA58-3EA0-11784AFE3104}"/>
          </ac:spMkLst>
        </pc:spChg>
        <pc:spChg chg="add mod">
          <ac:chgData name="Acerbis Alberto" userId="c43ce6ec-0a23-48ba-9f21-c9649b8c8391" providerId="ADAL" clId="{A07576D4-54C4-4BE7-B9DD-EA325F03518D}" dt="2025-02-14T09:18:08.595" v="130" actId="1076"/>
          <ac:spMkLst>
            <pc:docMk/>
            <pc:sldMk cId="1461476600" sldId="749"/>
            <ac:spMk id="12" creationId="{F923A73E-2611-F13E-A7E6-9DB06DEFE3FA}"/>
          </ac:spMkLst>
        </pc:spChg>
        <pc:spChg chg="add mod">
          <ac:chgData name="Acerbis Alberto" userId="c43ce6ec-0a23-48ba-9f21-c9649b8c8391" providerId="ADAL" clId="{A07576D4-54C4-4BE7-B9DD-EA325F03518D}" dt="2025-02-14T09:18:01.823" v="129" actId="1076"/>
          <ac:spMkLst>
            <pc:docMk/>
            <pc:sldMk cId="1461476600" sldId="749"/>
            <ac:spMk id="15" creationId="{D90C8AB9-70A9-9C2E-4C86-ABBA73738116}"/>
          </ac:spMkLst>
        </pc:spChg>
        <pc:picChg chg="add mod">
          <ac:chgData name="Acerbis Alberto" userId="c43ce6ec-0a23-48ba-9f21-c9649b8c8391" providerId="ADAL" clId="{A07576D4-54C4-4BE7-B9DD-EA325F03518D}" dt="2025-02-14T09:16:00.094" v="110" actId="1076"/>
          <ac:picMkLst>
            <pc:docMk/>
            <pc:sldMk cId="1461476600" sldId="749"/>
            <ac:picMk id="6" creationId="{EF02FB4D-D69D-C9E7-0A0D-4971E9F05F3C}"/>
          </ac:picMkLst>
        </pc:picChg>
        <pc:picChg chg="del">
          <ac:chgData name="Acerbis Alberto" userId="c43ce6ec-0a23-48ba-9f21-c9649b8c8391" providerId="ADAL" clId="{A07576D4-54C4-4BE7-B9DD-EA325F03518D}" dt="2025-02-14T09:14:48.839" v="105" actId="478"/>
          <ac:picMkLst>
            <pc:docMk/>
            <pc:sldMk cId="1461476600" sldId="749"/>
            <ac:picMk id="8" creationId="{1652D21E-2FE8-48C1-F227-FBE71557E5AF}"/>
          </ac:picMkLst>
        </pc:picChg>
        <pc:picChg chg="add mod">
          <ac:chgData name="Acerbis Alberto" userId="c43ce6ec-0a23-48ba-9f21-c9649b8c8391" providerId="ADAL" clId="{A07576D4-54C4-4BE7-B9DD-EA325F03518D}" dt="2025-02-14T09:18:08.595" v="130" actId="1076"/>
          <ac:picMkLst>
            <pc:docMk/>
            <pc:sldMk cId="1461476600" sldId="749"/>
            <ac:picMk id="11" creationId="{0CA37496-EF33-0175-57F9-A27C76CC9A0B}"/>
          </ac:picMkLst>
        </pc:picChg>
        <pc:picChg chg="add mod">
          <ac:chgData name="Acerbis Alberto" userId="c43ce6ec-0a23-48ba-9f21-c9649b8c8391" providerId="ADAL" clId="{A07576D4-54C4-4BE7-B9DD-EA325F03518D}" dt="2025-02-14T09:18:01.823" v="129" actId="1076"/>
          <ac:picMkLst>
            <pc:docMk/>
            <pc:sldMk cId="1461476600" sldId="749"/>
            <ac:picMk id="14" creationId="{FFC33619-F6AB-9D88-86B9-19F6A5039BE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1D8630-9237-4BE7-9AFA-F1C8E44CEE44}" type="datetimeFigureOut">
              <a:rPr lang="it-IT" smtClean="0"/>
              <a:t>14/02/2025</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D67E5A-45CA-4EDD-AEBA-067149AFF583}" type="slidenum">
              <a:rPr lang="it-IT" smtClean="0"/>
              <a:t>‹N›</a:t>
            </a:fld>
            <a:endParaRPr lang="it-IT"/>
          </a:p>
        </p:txBody>
      </p:sp>
    </p:spTree>
    <p:extLst>
      <p:ext uri="{BB962C8B-B14F-4D97-AF65-F5344CB8AC3E}">
        <p14:creationId xmlns:p14="http://schemas.microsoft.com/office/powerpoint/2010/main" val="26933799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3F9ACC-C21F-4FB7-9E0A-95AB9ECDE2E6}" type="datetimeFigureOut">
              <a:rPr lang="it-IT" smtClean="0"/>
              <a:t>14/02/2025</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94DCD6-DEC0-4D63-A891-EB2CCC98DDA2}" type="slidenum">
              <a:rPr lang="it-IT" smtClean="0"/>
              <a:t>‹N›</a:t>
            </a:fld>
            <a:endParaRPr lang="it-IT"/>
          </a:p>
        </p:txBody>
      </p:sp>
    </p:spTree>
    <p:extLst>
      <p:ext uri="{BB962C8B-B14F-4D97-AF65-F5344CB8AC3E}">
        <p14:creationId xmlns:p14="http://schemas.microsoft.com/office/powerpoint/2010/main" val="415157707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77744-D8AC-B1FF-A594-45E6A45B0C9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6D0CD44-5A2E-A8FD-A5D5-E2CE5BBCDFE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3C6852B-5801-C805-33EC-99BFEFE89172}"/>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297348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6A9F2-390E-CEC3-CF2B-9E0AEB35048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4074552-3752-1A45-B5E7-A8E2FD0C441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F7128ED-77A5-060B-921C-C494B04396BD}"/>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944780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C01E8-7FD7-0618-9473-4093F43FAE4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1C87C11-A638-2D62-7FB4-D357C2ADA47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AD0080B-0C61-52EF-776E-BF022D3AA637}"/>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39200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3D1E-4A37-4051-DDA0-1087C74A79F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67E5C0E-F33C-4819-5BE8-AF3F7BE8EBF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D64FB2E-45D7-3D0C-52D5-FA9081163094}"/>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24220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DA8A4-6C4E-9B75-0271-8D174EE4A42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5E2C765-1F60-E866-6A2A-BD3BBA11ECF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2F71F2A-0838-C661-7A04-274BC1F3872B}"/>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929006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E44FC-6C33-6244-03F1-859FA4C8A98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B9687E5-D6CB-1782-7D99-26F429B02E5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4325C8F-A058-B962-B022-47D344EAA56F}"/>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588335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501D3-5141-1BB0-9743-DB993908AE5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E98E49D-816C-4823-D858-0B7DE0365D0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74C5DAC-6FEF-E806-5D0F-878CE5124E33}"/>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4057474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6B629-E164-B897-76D6-B9CA6BAFE5B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F72B7FA-2B6C-991B-08DD-DA69E3D8CC3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A238497-F188-F75E-112B-32FF8A6A030A}"/>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340585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15BF9-472F-B47C-6592-9C139712B7D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7C199EF-E08B-F045-187E-8CF3B2157C0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16EEA6A-14E4-C0E5-DC37-E823F4EA33BE}"/>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043479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7558C-3EEE-3BBF-2426-6D5B26C3316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D473418-16DF-3C61-7D84-43B7B87D56B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ECE6817-F742-57CB-2E3C-99B765038C7F}"/>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515358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DE6D8-C3C9-9DA7-3395-1C873BF1845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C3353DB-AA00-E7CC-D827-6B8E126A0AD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C3A2D75-1EA0-8B20-C02E-F36B29AFE325}"/>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469722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3DA6C-CBC6-B9EC-A023-2CDA217D907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CE5E1C2-635B-460A-7412-34A9D14C0D8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21FBDE8-DE38-F0E1-B06D-7BCA2BE36D9D}"/>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214952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14A7B-C3AB-200D-3188-66ABB20EA2B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88238A-0149-3555-2EC3-86A367A52CF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0162DCD-8BE0-9BCF-BD2A-D6673516FAB6}"/>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559620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74BFF-3A51-C581-FB9C-F53A2E9EFA9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00443BB-EAE0-C186-CD31-E51C68D6E54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4E5E22D-A313-F2F9-D78D-68A3B03853CB}"/>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240814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257EB-09DD-2C0A-09A7-B7867464FB0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0A06154-06E0-66D4-AA9C-7C9D9D14D1C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FC8DFE7-5AE6-5462-49D4-EE707A2E74F9}"/>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4207957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257EB-09DD-2C0A-09A7-B7867464FB0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0A06154-06E0-66D4-AA9C-7C9D9D14D1C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FC8DFE7-5AE6-5462-49D4-EE707A2E74F9}"/>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4207957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42039-CF81-DB19-A58D-2EE96C3F55C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79308E7-ECBD-3C76-EB90-2E376E068B5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B15DC53-C4DE-43BB-4D63-A17202EBE5E0}"/>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680518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0A2B3-DF9A-5615-C336-D57BC6FD44C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BF6D138-2475-BB31-9058-925263664F4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E804B1A-6D84-6334-8FAB-E5F66000308C}"/>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632166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59099-7028-ECFA-AC25-B2BBC76808A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43029E8-AAAF-987D-A66B-51806D09115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CCCFDEC-C9FB-AD3B-A8AC-8A24AF36304B}"/>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29530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96B11-6AA4-170A-5816-77CD792172F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90DE269-F4F8-EC07-BCB5-AB3EC75DCFB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C74F01E-74B4-A519-528C-FBDEEEE58593}"/>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999637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61EAC-122C-AD10-E900-D1DA5A25BE9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B69DCC2-A8D3-97AC-96B2-B0D259E6AA9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2EBEF44-FE49-3968-3D38-C7220BB3BE99}"/>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651992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3B14C-B328-70D9-F647-007F919EEC5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0F9FC3C-25F8-D4C8-816D-776D86C74BA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322D851-FBB4-9FC4-A457-663C20BAA368}"/>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997789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12EF2-AEE3-5931-FA62-7B74F516680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135A355-3D91-83A2-4B66-24D311BF118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FE752A3-165B-D9D6-D43B-0A88055F07AB}"/>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311896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2CC5F-385D-91C2-67A3-FC374A930DD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02CF58E-2F97-029E-C562-2662A438EF3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D527247-C2A0-6332-A13F-95571D79F668}"/>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48715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7BAC7-EF82-BF5F-B9F1-63C791F03E3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0E57435-9147-F2DD-6C76-415570A2DE8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97C6104-ADCC-C9B2-1DF2-3DA00CF1DD65}"/>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4020252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76EF8-1423-C21B-A2D8-F4BF4EBDA4E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19BCC50-50FE-3628-631C-E6A2ADE7474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9E4EEEC-D425-7B03-8D42-B55C4E80B416}"/>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307896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B1474-455F-A35F-1723-CA16793C470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6248629-74B9-59D9-4B0C-A84FB422831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24AAA4D-766A-3685-0075-33C9D5E5C814}"/>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486761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C4AD8-D3E3-F125-400C-CB7FBDAA620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0DEBE52-E58B-828F-61FF-D11B7889C7A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BCB8EAE-B417-666E-661B-DC2715107940}"/>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211073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FF1C1-3ED1-0A87-F890-A54802FADED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FBB8DE1-F4F8-6CC0-19AF-0418AD6A8C1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EBF2914-8D75-0961-71D7-3ECCCBD72E7D}"/>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893951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560F6-A617-F648-3F1E-7D48D4F8360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EC1EF1B-5E48-C09D-3009-BD1B3CEBC14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D4DDF9A-588C-A790-1A39-543D5E651AEA}"/>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81566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66E2C-C9B0-179A-D1F8-454E55042B8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60CD7EE-932F-9571-938D-D71A625C4AD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442F86C-8457-F809-0E72-0FA3B9A2EA80}"/>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738284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386EF-6E03-A9BD-715F-FAD14BDADF6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4F6CD2E-175E-A3FB-2402-949FD7FF98C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784F5EE-0B31-FA9B-4F7F-C1558DD5A9E2}"/>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98227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AFCD4-C4E4-DABE-BA18-D1708BB803A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B3B1FDE-B9AF-7A49-7B8C-C86395AD19C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F82A637-2778-6043-F0C9-B73B7C323112}"/>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959778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63011-8E99-1540-088D-1C90F97FB4D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93FF93E-2A68-97ED-3CD2-2AB9F7C4821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D184BF5-B06E-087F-C056-3D920FEDA8BC}"/>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664214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312492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3A8B-3E44-7CEE-4F14-5668C74B2E3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2EE4967-A634-C321-4959-93F0947EB35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BA87641-8F25-1D24-CC66-D711FA70B917}"/>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244735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presentazione sfondo blu">
    <p:spTree>
      <p:nvGrpSpPr>
        <p:cNvPr id="1" name=""/>
        <p:cNvGrpSpPr/>
        <p:nvPr/>
      </p:nvGrpSpPr>
      <p:grpSpPr>
        <a:xfrm>
          <a:off x="0" y="0"/>
          <a:ext cx="0" cy="0"/>
          <a:chOff x="0" y="0"/>
          <a:chExt cx="0" cy="0"/>
        </a:xfrm>
      </p:grpSpPr>
      <p:pic>
        <p:nvPicPr>
          <p:cNvPr id="18" name="Immagin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magin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5880" y="6202505"/>
            <a:ext cx="1143000" cy="292100"/>
          </a:xfrm>
          <a:prstGeom prst="rect">
            <a:avLst/>
          </a:prstGeom>
        </p:spPr>
      </p:pic>
      <p:pic>
        <p:nvPicPr>
          <p:cNvPr id="9" name="Immagin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630" y="6133792"/>
            <a:ext cx="571500" cy="38100"/>
          </a:xfrm>
          <a:prstGeom prst="rect">
            <a:avLst/>
          </a:prstGeom>
        </p:spPr>
      </p:pic>
      <p:sp>
        <p:nvSpPr>
          <p:cNvPr id="11" name="Title 1"/>
          <p:cNvSpPr>
            <a:spLocks noGrp="1"/>
          </p:cNvSpPr>
          <p:nvPr>
            <p:ph type="ctrTitle" hasCustomPrompt="1"/>
          </p:nvPr>
        </p:nvSpPr>
        <p:spPr>
          <a:xfrm>
            <a:off x="470630" y="1613619"/>
            <a:ext cx="8198250" cy="1095292"/>
          </a:xfrm>
          <a:prstGeom prst="rect">
            <a:avLst/>
          </a:prstGeom>
        </p:spPr>
        <p:txBody>
          <a:bodyPr/>
          <a:lstStyle>
            <a:lvl1pPr algn="l">
              <a:lnSpc>
                <a:spcPct val="120000"/>
              </a:lnSpc>
              <a:defRPr sz="6500" b="1" i="0" baseline="0">
                <a:solidFill>
                  <a:schemeClr val="bg1"/>
                </a:solidFill>
                <a:latin typeface="Open Sans" charset="0"/>
                <a:ea typeface="Open Sans" charset="0"/>
                <a:cs typeface="Open Sans" charset="0"/>
              </a:defRPr>
            </a:lvl1pPr>
          </a:lstStyle>
          <a:p>
            <a:r>
              <a:rPr lang="en-US"/>
              <a:t>Titolo</a:t>
            </a:r>
            <a:endParaRPr lang="it-IT" dirty="0"/>
          </a:p>
        </p:txBody>
      </p:sp>
      <p:sp>
        <p:nvSpPr>
          <p:cNvPr id="5" name="Segnaposto testo 4"/>
          <p:cNvSpPr>
            <a:spLocks noGrp="1"/>
          </p:cNvSpPr>
          <p:nvPr>
            <p:ph type="body" sz="quarter" idx="10" hasCustomPrompt="1"/>
          </p:nvPr>
        </p:nvSpPr>
        <p:spPr>
          <a:xfrm>
            <a:off x="470630" y="2893560"/>
            <a:ext cx="8198708" cy="1091585"/>
          </a:xfrm>
          <a:prstGeom prst="rect">
            <a:avLst/>
          </a:prstGeom>
        </p:spPr>
        <p:txBody>
          <a:bodyPr/>
          <a:lstStyle>
            <a:lvl1pPr marL="0" indent="0">
              <a:lnSpc>
                <a:spcPct val="120000"/>
              </a:lnSpc>
              <a:buNone/>
              <a:defRPr sz="36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it-IT"/>
              <a:t>Sottotitolo facoltativo (*)</a:t>
            </a:r>
          </a:p>
        </p:txBody>
      </p:sp>
      <p:sp>
        <p:nvSpPr>
          <p:cNvPr id="14" name="Segnaposto piè di pagina 5"/>
          <p:cNvSpPr>
            <a:spLocks noGrp="1"/>
          </p:cNvSpPr>
          <p:nvPr>
            <p:ph type="ftr" sz="quarter" idx="11"/>
          </p:nvPr>
        </p:nvSpPr>
        <p:spPr>
          <a:xfrm>
            <a:off x="366122" y="6286803"/>
            <a:ext cx="7196162" cy="519112"/>
          </a:xfrm>
          <a:prstGeom prst="rect">
            <a:avLst/>
          </a:prstGeom>
        </p:spPr>
        <p:txBody>
          <a:bodyPr/>
          <a:lstStyle>
            <a:lvl1pPr algn="l">
              <a:defRPr sz="15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Tree>
    <p:extLst>
      <p:ext uri="{BB962C8B-B14F-4D97-AF65-F5344CB8AC3E}">
        <p14:creationId xmlns:p14="http://schemas.microsoft.com/office/powerpoint/2010/main" val="2565808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t">
    <p:spTree>
      <p:nvGrpSpPr>
        <p:cNvPr id="1" name=""/>
        <p:cNvGrpSpPr/>
        <p:nvPr/>
      </p:nvGrpSpPr>
      <p:grpSpPr>
        <a:xfrm>
          <a:off x="0" y="0"/>
          <a:ext cx="0" cy="0"/>
          <a:chOff x="0" y="0"/>
          <a:chExt cx="0" cy="0"/>
        </a:xfrm>
      </p:grpSpPr>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8" name="Segnaposto testo 7"/>
          <p:cNvSpPr>
            <a:spLocks noGrp="1"/>
          </p:cNvSpPr>
          <p:nvPr>
            <p:ph type="body" sz="quarter" idx="12" hasCustomPrompt="1"/>
          </p:nvPr>
        </p:nvSpPr>
        <p:spPr>
          <a:xfrm>
            <a:off x="469900" y="1624165"/>
            <a:ext cx="8196263" cy="1064443"/>
          </a:xfrm>
          <a:prstGeom prst="rect">
            <a:avLst/>
          </a:prstGeom>
        </p:spPr>
        <p:txBody>
          <a:bodyPr/>
          <a:lstStyle>
            <a:lvl1pPr marL="0" indent="0">
              <a:lnSpc>
                <a:spcPct val="120000"/>
              </a:lnSpc>
              <a:buFont typeface="Arial" panose="020B0604020202020204" pitchFamily="34" charset="0"/>
              <a:buNone/>
              <a:defRPr sz="5400" i="1">
                <a:solidFill>
                  <a:srgbClr val="0061BB"/>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indent="0">
              <a:buFont typeface="Arial" panose="020B0604020202020204" pitchFamily="34" charset="0"/>
              <a:buNone/>
            </a:pPr>
            <a:r>
              <a:rPr lang="it-IT" sz="5400" b="0" i="1" kern="1200">
                <a:solidFill>
                  <a:srgbClr val="0061BB"/>
                </a:solidFill>
                <a:effectLst/>
                <a:latin typeface="Open Sans Light" panose="020B0306030504020204" pitchFamily="34" charset="0"/>
                <a:ea typeface="Open Sans Light" panose="020B0306030504020204" pitchFamily="34" charset="0"/>
                <a:cs typeface="Open Sans Light" panose="020B0306030504020204" pitchFamily="34" charset="0"/>
              </a:rPr>
              <a:t>«Cit.</a:t>
            </a:r>
            <a:r>
              <a:rPr lang="it-IT" sz="5400" b="0" i="1" kern="1200" baseline="0">
                <a:solidFill>
                  <a:srgbClr val="0061BB"/>
                </a:solidFill>
                <a:effectLst/>
                <a:latin typeface="Open Sans Light" panose="020B0306030504020204" pitchFamily="34" charset="0"/>
                <a:ea typeface="Open Sans Light" panose="020B0306030504020204" pitchFamily="34" charset="0"/>
                <a:cs typeface="Open Sans Light" panose="020B0306030504020204" pitchFamily="34" charset="0"/>
              </a:rPr>
              <a:t> l</a:t>
            </a:r>
            <a:r>
              <a:rPr lang="it-IT" sz="5400" b="0" i="1" kern="1200">
                <a:solidFill>
                  <a:srgbClr val="0061BB"/>
                </a:solidFill>
                <a:effectLst/>
                <a:latin typeface="Open Sans Light" panose="020B0306030504020204" pitchFamily="34" charset="0"/>
                <a:ea typeface="Open Sans Light" panose="020B0306030504020204" pitchFamily="34" charset="0"/>
                <a:cs typeface="Open Sans Light" panose="020B0306030504020204" pitchFamily="34" charset="0"/>
              </a:rPr>
              <a:t>a forma non deve andare oltre</a:t>
            </a:r>
            <a:r>
              <a:rPr lang="it-IT" sz="5400" b="0" i="1" kern="1200" baseline="0">
                <a:solidFill>
                  <a:srgbClr val="0061BB"/>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it-IT" sz="5400" b="0" i="1" kern="1200">
                <a:solidFill>
                  <a:srgbClr val="0061BB"/>
                </a:solidFill>
                <a:effectLst/>
                <a:latin typeface="Open Sans Light" panose="020B0306030504020204" pitchFamily="34" charset="0"/>
                <a:ea typeface="Open Sans Light" panose="020B0306030504020204" pitchFamily="34" charset="0"/>
                <a:cs typeface="Open Sans Light" panose="020B0306030504020204" pitchFamily="34" charset="0"/>
              </a:rPr>
              <a:t>la sua funzione»</a:t>
            </a:r>
            <a:endParaRPr lang="it-IT" sz="5400" i="1" baseline="0">
              <a:solidFill>
                <a:srgbClr val="0061B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526109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 immaigne di sfondo">
    <p:bg>
      <p:bgRef idx="1001">
        <a:schemeClr val="bg2"/>
      </p:bgRef>
    </p:bg>
    <p:spTree>
      <p:nvGrpSpPr>
        <p:cNvPr id="1" name=""/>
        <p:cNvGrpSpPr/>
        <p:nvPr/>
      </p:nvGrpSpPr>
      <p:grpSpPr>
        <a:xfrm>
          <a:off x="0" y="0"/>
          <a:ext cx="0" cy="0"/>
          <a:chOff x="0" y="0"/>
          <a:chExt cx="0" cy="0"/>
        </a:xfrm>
      </p:grpSpPr>
      <p:pic>
        <p:nvPicPr>
          <p:cNvPr id="19" name="Immagin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Segnaposto immagine 15"/>
          <p:cNvSpPr>
            <a:spLocks noGrp="1"/>
          </p:cNvSpPr>
          <p:nvPr>
            <p:ph type="pic" sz="quarter" idx="12"/>
          </p:nvPr>
        </p:nvSpPr>
        <p:spPr>
          <a:xfrm>
            <a:off x="0" y="0"/>
            <a:ext cx="9144000" cy="6858000"/>
          </a:xfrm>
          <a:prstGeom prst="rect">
            <a:avLst/>
          </a:prstGeom>
        </p:spPr>
        <p:txBody>
          <a:bodyPr/>
          <a:lstStyle/>
          <a:p>
            <a:endParaRPr lang="it-IT"/>
          </a:p>
        </p:txBody>
      </p:sp>
      <p:pic>
        <p:nvPicPr>
          <p:cNvPr id="8" name="Immagin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5880" y="6202505"/>
            <a:ext cx="1143000" cy="292100"/>
          </a:xfrm>
          <a:prstGeom prst="rect">
            <a:avLst/>
          </a:prstGeom>
        </p:spPr>
      </p:pic>
      <p:pic>
        <p:nvPicPr>
          <p:cNvPr id="9" name="Immagin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630" y="6133792"/>
            <a:ext cx="571500" cy="38100"/>
          </a:xfrm>
          <a:prstGeom prst="rect">
            <a:avLst/>
          </a:prstGeom>
        </p:spPr>
      </p:pic>
      <p:sp>
        <p:nvSpPr>
          <p:cNvPr id="12"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21" name="Segnaposto testo 20"/>
          <p:cNvSpPr>
            <a:spLocks noGrp="1"/>
          </p:cNvSpPr>
          <p:nvPr>
            <p:ph type="body" sz="quarter" idx="13" hasCustomPrompt="1"/>
          </p:nvPr>
        </p:nvSpPr>
        <p:spPr>
          <a:xfrm>
            <a:off x="472281" y="395643"/>
            <a:ext cx="8199438" cy="1050925"/>
          </a:xfrm>
          <a:prstGeom prst="rect">
            <a:avLst/>
          </a:prstGeom>
        </p:spPr>
        <p:txBody>
          <a:bodyPr/>
          <a:lstStyle>
            <a:lvl1pPr marL="0" indent="0">
              <a:buFont typeface="Arial" panose="020B0604020202020204" pitchFamily="34" charset="0"/>
              <a:buNone/>
              <a:defRPr sz="5400" i="1"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indent="0">
              <a:buFont typeface="Arial" panose="020B0604020202020204" pitchFamily="34" charset="0"/>
              <a:buNone/>
            </a:pPr>
            <a:r>
              <a:rPr lang="it-IT" sz="5400" b="0" i="1" kern="120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«Slide</a:t>
            </a:r>
            <a:r>
              <a:rPr lang="it-IT" sz="5400" b="0" i="1" kern="1200" baseline="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 per immagini di sfondo + pannello opacizzato per mantenere la leggibilità del testo</a:t>
            </a:r>
            <a:r>
              <a:rPr lang="it-IT" sz="5400" b="0" i="1" kern="120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it-IT" sz="5400" i="1"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12948051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48EF8-385C-8469-1824-5A5E3F7D1405}"/>
              </a:ext>
            </a:extLst>
          </p:cNvPr>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46232F9-62D0-B1AE-8441-9D175B63941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FD3EA6E-9416-BF9D-83F9-9DC4AD426414}"/>
              </a:ext>
            </a:extLst>
          </p:cNvPr>
          <p:cNvSpPr>
            <a:spLocks noGrp="1"/>
          </p:cNvSpPr>
          <p:nvPr>
            <p:ph type="dt" sz="half" idx="10"/>
          </p:nvPr>
        </p:nvSpPr>
        <p:spPr/>
        <p:txBody>
          <a:bodyPr/>
          <a:lstStyle/>
          <a:p>
            <a:fld id="{C129908C-A0DC-48C9-8B1C-26CA2A931F52}" type="datetimeFigureOut">
              <a:rPr lang="it-IT" smtClean="0"/>
              <a:t>14/02/2025</a:t>
            </a:fld>
            <a:endParaRPr lang="it-IT"/>
          </a:p>
        </p:txBody>
      </p:sp>
      <p:sp>
        <p:nvSpPr>
          <p:cNvPr id="5" name="Segnaposto piè di pagina 4">
            <a:extLst>
              <a:ext uri="{FF2B5EF4-FFF2-40B4-BE49-F238E27FC236}">
                <a16:creationId xmlns:a16="http://schemas.microsoft.com/office/drawing/2014/main" id="{4D1B80FC-B631-1DF0-E50C-D0AED45E5AB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ED1D880-399C-3297-02E7-394AAF487C2A}"/>
              </a:ext>
            </a:extLst>
          </p:cNvPr>
          <p:cNvSpPr>
            <a:spLocks noGrp="1"/>
          </p:cNvSpPr>
          <p:nvPr>
            <p:ph type="sldNum" sz="quarter" idx="12"/>
          </p:nvPr>
        </p:nvSpPr>
        <p:spPr/>
        <p:txBody>
          <a:bodyPr/>
          <a:lstStyle/>
          <a:p>
            <a:fld id="{80AAB233-82B4-4DC1-AD46-FA62F67DA88E}" type="slidenum">
              <a:rPr lang="it-IT" smtClean="0"/>
              <a:t>‹N›</a:t>
            </a:fld>
            <a:endParaRPr lang="it-IT"/>
          </a:p>
        </p:txBody>
      </p:sp>
    </p:spTree>
    <p:extLst>
      <p:ext uri="{BB962C8B-B14F-4D97-AF65-F5344CB8AC3E}">
        <p14:creationId xmlns:p14="http://schemas.microsoft.com/office/powerpoint/2010/main" val="509131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presentazione sfondo bianco">
    <p:spTree>
      <p:nvGrpSpPr>
        <p:cNvPr id="1" name=""/>
        <p:cNvGrpSpPr/>
        <p:nvPr/>
      </p:nvGrpSpPr>
      <p:grpSpPr>
        <a:xfrm>
          <a:off x="0" y="0"/>
          <a:ext cx="0" cy="0"/>
          <a:chOff x="0" y="0"/>
          <a:chExt cx="0" cy="0"/>
        </a:xfrm>
      </p:grpSpPr>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18" name="Title 1"/>
          <p:cNvSpPr>
            <a:spLocks noGrp="1"/>
          </p:cNvSpPr>
          <p:nvPr>
            <p:ph type="ctrTitle" hasCustomPrompt="1"/>
          </p:nvPr>
        </p:nvSpPr>
        <p:spPr>
          <a:xfrm>
            <a:off x="470630" y="1613618"/>
            <a:ext cx="8198250" cy="1088639"/>
          </a:xfrm>
          <a:prstGeom prst="rect">
            <a:avLst/>
          </a:prstGeom>
        </p:spPr>
        <p:txBody>
          <a:bodyPr/>
          <a:lstStyle>
            <a:lvl1pPr algn="l">
              <a:lnSpc>
                <a:spcPct val="120000"/>
              </a:lnSpc>
              <a:defRPr sz="6500" b="1" i="0" baseline="0">
                <a:solidFill>
                  <a:srgbClr val="0061BB"/>
                </a:solidFill>
                <a:latin typeface="Open Sans" charset="0"/>
                <a:ea typeface="Open Sans" charset="0"/>
                <a:cs typeface="Open Sans" charset="0"/>
              </a:defRPr>
            </a:lvl1pPr>
          </a:lstStyle>
          <a:p>
            <a:r>
              <a:rPr lang="en-US"/>
              <a:t>Titolo</a:t>
            </a:r>
            <a:endParaRPr lang="it-IT" dirty="0"/>
          </a:p>
        </p:txBody>
      </p:sp>
      <p:sp>
        <p:nvSpPr>
          <p:cNvPr id="8" name="Segnaposto testo 4"/>
          <p:cNvSpPr>
            <a:spLocks noGrp="1"/>
          </p:cNvSpPr>
          <p:nvPr>
            <p:ph type="body" sz="quarter" idx="11" hasCustomPrompt="1"/>
          </p:nvPr>
        </p:nvSpPr>
        <p:spPr>
          <a:xfrm>
            <a:off x="470630" y="2893560"/>
            <a:ext cx="8198708" cy="1091585"/>
          </a:xfrm>
          <a:prstGeom prst="rect">
            <a:avLst/>
          </a:prstGeom>
        </p:spPr>
        <p:txBody>
          <a:bodyPr/>
          <a:lstStyle>
            <a:lvl1pPr marL="0" indent="0">
              <a:lnSpc>
                <a:spcPct val="120000"/>
              </a:lnSpc>
              <a:buNone/>
              <a:defRPr sz="3600" b="0" baseline="0">
                <a:solidFill>
                  <a:srgbClr val="0061BB"/>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it-IT"/>
              <a:t>Sottotitolo facoltativo (*)</a:t>
            </a:r>
          </a:p>
        </p:txBody>
      </p:sp>
    </p:spTree>
    <p:extLst>
      <p:ext uri="{BB962C8B-B14F-4D97-AF65-F5344CB8AC3E}">
        <p14:creationId xmlns:p14="http://schemas.microsoft.com/office/powerpoint/2010/main" val="3533862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sezione sf. blu">
    <p:spTree>
      <p:nvGrpSpPr>
        <p:cNvPr id="1" name=""/>
        <p:cNvGrpSpPr/>
        <p:nvPr/>
      </p:nvGrpSpPr>
      <p:grpSpPr>
        <a:xfrm>
          <a:off x="0" y="0"/>
          <a:ext cx="0" cy="0"/>
          <a:chOff x="0" y="0"/>
          <a:chExt cx="0" cy="0"/>
        </a:xfrm>
      </p:grpSpPr>
      <p:pic>
        <p:nvPicPr>
          <p:cNvPr id="18" name="Immagin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magin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5880" y="6202505"/>
            <a:ext cx="1143000" cy="292100"/>
          </a:xfrm>
          <a:prstGeom prst="rect">
            <a:avLst/>
          </a:prstGeom>
        </p:spPr>
      </p:pic>
      <p:pic>
        <p:nvPicPr>
          <p:cNvPr id="9" name="Immagin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630" y="6133792"/>
            <a:ext cx="571500" cy="38100"/>
          </a:xfrm>
          <a:prstGeom prst="rect">
            <a:avLst/>
          </a:prstGeom>
        </p:spPr>
      </p:pic>
      <p:sp>
        <p:nvSpPr>
          <p:cNvPr id="11" name="Title 1"/>
          <p:cNvSpPr>
            <a:spLocks noGrp="1"/>
          </p:cNvSpPr>
          <p:nvPr>
            <p:ph type="ctrTitle" hasCustomPrompt="1"/>
          </p:nvPr>
        </p:nvSpPr>
        <p:spPr>
          <a:xfrm>
            <a:off x="470630" y="1613619"/>
            <a:ext cx="8198250" cy="1095292"/>
          </a:xfrm>
          <a:prstGeom prst="rect">
            <a:avLst/>
          </a:prstGeom>
        </p:spPr>
        <p:txBody>
          <a:bodyPr/>
          <a:lstStyle>
            <a:lvl1pPr algn="l">
              <a:lnSpc>
                <a:spcPct val="120000"/>
              </a:lnSpc>
              <a:defRPr sz="4800" b="1" i="0" baseline="0">
                <a:solidFill>
                  <a:schemeClr val="bg1"/>
                </a:solidFill>
                <a:latin typeface="Open Sans" charset="0"/>
                <a:ea typeface="Open Sans" charset="0"/>
                <a:cs typeface="Open Sans" charset="0"/>
              </a:defRPr>
            </a:lvl1pPr>
          </a:lstStyle>
          <a:p>
            <a:r>
              <a:rPr lang="en-US"/>
              <a:t>Titolo sezione</a:t>
            </a:r>
            <a:endParaRPr lang="it-IT" dirty="0"/>
          </a:p>
        </p:txBody>
      </p:sp>
      <p:sp>
        <p:nvSpPr>
          <p:cNvPr id="5" name="Segnaposto testo 4"/>
          <p:cNvSpPr>
            <a:spLocks noGrp="1"/>
          </p:cNvSpPr>
          <p:nvPr>
            <p:ph type="body" sz="quarter" idx="10" hasCustomPrompt="1"/>
          </p:nvPr>
        </p:nvSpPr>
        <p:spPr>
          <a:xfrm>
            <a:off x="470630" y="2893560"/>
            <a:ext cx="8198708" cy="1091585"/>
          </a:xfrm>
          <a:prstGeom prst="rect">
            <a:avLst/>
          </a:prstGeom>
        </p:spPr>
        <p:txBody>
          <a:bodyPr/>
          <a:lstStyle>
            <a:lvl1pPr marL="0" indent="0">
              <a:lnSpc>
                <a:spcPct val="120000"/>
              </a:lnSpc>
              <a:buNone/>
              <a:defRPr sz="28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it-IT"/>
              <a:t>Sottotitolo facoltativo (*)</a:t>
            </a:r>
          </a:p>
        </p:txBody>
      </p:sp>
      <p:sp>
        <p:nvSpPr>
          <p:cNvPr id="14" name="Segnaposto piè di pagina 5"/>
          <p:cNvSpPr>
            <a:spLocks noGrp="1"/>
          </p:cNvSpPr>
          <p:nvPr>
            <p:ph type="ftr" sz="quarter" idx="11"/>
          </p:nvPr>
        </p:nvSpPr>
        <p:spPr>
          <a:xfrm>
            <a:off x="366122" y="6286803"/>
            <a:ext cx="7196162" cy="519112"/>
          </a:xfrm>
          <a:prstGeom prst="rect">
            <a:avLst/>
          </a:prstGeom>
        </p:spPr>
        <p:txBody>
          <a:bodyPr/>
          <a:lstStyle>
            <a:lvl1pPr algn="l">
              <a:defRPr sz="15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Tree>
    <p:extLst>
      <p:ext uri="{BB962C8B-B14F-4D97-AF65-F5344CB8AC3E}">
        <p14:creationId xmlns:p14="http://schemas.microsoft.com/office/powerpoint/2010/main" val="246249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olo sezione sfondo bianco">
    <p:spTree>
      <p:nvGrpSpPr>
        <p:cNvPr id="1" name=""/>
        <p:cNvGrpSpPr/>
        <p:nvPr/>
      </p:nvGrpSpPr>
      <p:grpSpPr>
        <a:xfrm>
          <a:off x="0" y="0"/>
          <a:ext cx="0" cy="0"/>
          <a:chOff x="0" y="0"/>
          <a:chExt cx="0" cy="0"/>
        </a:xfrm>
      </p:grpSpPr>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18" name="Title 1"/>
          <p:cNvSpPr>
            <a:spLocks noGrp="1"/>
          </p:cNvSpPr>
          <p:nvPr>
            <p:ph type="ctrTitle" hasCustomPrompt="1"/>
          </p:nvPr>
        </p:nvSpPr>
        <p:spPr>
          <a:xfrm>
            <a:off x="470630" y="1613618"/>
            <a:ext cx="8198250" cy="1088639"/>
          </a:xfrm>
          <a:prstGeom prst="rect">
            <a:avLst/>
          </a:prstGeom>
        </p:spPr>
        <p:txBody>
          <a:bodyPr/>
          <a:lstStyle>
            <a:lvl1pPr algn="l">
              <a:lnSpc>
                <a:spcPct val="120000"/>
              </a:lnSpc>
              <a:defRPr sz="4800" b="1" i="0" baseline="0">
                <a:solidFill>
                  <a:srgbClr val="0061BB"/>
                </a:solidFill>
                <a:latin typeface="Open Sans" charset="0"/>
                <a:ea typeface="Open Sans" charset="0"/>
                <a:cs typeface="Open Sans" charset="0"/>
              </a:defRPr>
            </a:lvl1pPr>
          </a:lstStyle>
          <a:p>
            <a:r>
              <a:rPr lang="en-US"/>
              <a:t>Titolo sezione</a:t>
            </a:r>
            <a:endParaRPr lang="it-IT" dirty="0"/>
          </a:p>
        </p:txBody>
      </p:sp>
      <p:sp>
        <p:nvSpPr>
          <p:cNvPr id="8" name="Segnaposto testo 4"/>
          <p:cNvSpPr>
            <a:spLocks noGrp="1"/>
          </p:cNvSpPr>
          <p:nvPr>
            <p:ph type="body" sz="quarter" idx="11" hasCustomPrompt="1"/>
          </p:nvPr>
        </p:nvSpPr>
        <p:spPr>
          <a:xfrm>
            <a:off x="470630" y="2893560"/>
            <a:ext cx="8198708" cy="1091585"/>
          </a:xfrm>
          <a:prstGeom prst="rect">
            <a:avLst/>
          </a:prstGeom>
        </p:spPr>
        <p:txBody>
          <a:bodyPr/>
          <a:lstStyle>
            <a:lvl1pPr marL="0" indent="0">
              <a:lnSpc>
                <a:spcPct val="120000"/>
              </a:lnSpc>
              <a:buNone/>
              <a:defRPr sz="2800" b="0" baseline="0">
                <a:solidFill>
                  <a:srgbClr val="0061BB"/>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it-IT"/>
              <a:t>Sottotitolo sezione facoltativo (*)</a:t>
            </a:r>
          </a:p>
        </p:txBody>
      </p:sp>
    </p:spTree>
    <p:extLst>
      <p:ext uri="{BB962C8B-B14F-4D97-AF65-F5344CB8AC3E}">
        <p14:creationId xmlns:p14="http://schemas.microsoft.com/office/powerpoint/2010/main" val="2568453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lenco puntato">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70630" y="366550"/>
            <a:ext cx="8198250" cy="1127147"/>
          </a:xfrm>
          <a:prstGeom prst="rect">
            <a:avLst/>
          </a:prstGeom>
        </p:spPr>
        <p:txBody>
          <a:bodyPr/>
          <a:lstStyle>
            <a:lvl1pPr algn="l">
              <a:lnSpc>
                <a:spcPct val="120000"/>
              </a:lnSpc>
              <a:defRPr sz="4600" b="1" i="0" baseline="0">
                <a:solidFill>
                  <a:srgbClr val="0061BB"/>
                </a:solidFill>
                <a:latin typeface="Open Sans" charset="0"/>
                <a:ea typeface="Open Sans" charset="0"/>
                <a:cs typeface="Open Sans" charset="0"/>
              </a:defRPr>
            </a:lvl1pPr>
          </a:lstStyle>
          <a:p>
            <a:r>
              <a:rPr lang="en-US"/>
              <a:t>Titolo di pagina</a:t>
            </a:r>
            <a:endParaRPr lang="it-IT" dirty="0"/>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9" name="Segnaposto testo 8"/>
          <p:cNvSpPr>
            <a:spLocks noGrp="1"/>
          </p:cNvSpPr>
          <p:nvPr>
            <p:ph type="body" sz="quarter" idx="11" hasCustomPrompt="1"/>
          </p:nvPr>
        </p:nvSpPr>
        <p:spPr>
          <a:xfrm>
            <a:off x="469900" y="1611629"/>
            <a:ext cx="8196263" cy="4401207"/>
          </a:xfrm>
          <a:prstGeom prst="rect">
            <a:avLst/>
          </a:prstGeom>
        </p:spPr>
        <p:txBody>
          <a:bodyPr/>
          <a:lstStyle>
            <a:lvl1pPr marL="285750" indent="-285750">
              <a:buFont typeface="Arial" panose="020B0604020202020204" pitchFamily="34" charset="0"/>
              <a:buChar char="•"/>
              <a:defRPr sz="2800"/>
            </a:lvl1pPr>
          </a:lstStyle>
          <a:p>
            <a:pPr marL="285750" indent="-285750">
              <a:buFont typeface="Arial" panose="020B0604020202020204" pitchFamily="34" charset="0"/>
              <a:buChar char="•"/>
            </a:pPr>
            <a:r>
              <a:rPr lang="it-IT" sz="2400">
                <a:solidFill>
                  <a:srgbClr val="0C0C0C"/>
                </a:solidFill>
                <a:latin typeface="Open Sans" panose="020B0606030504020204" pitchFamily="34" charset="0"/>
                <a:ea typeface="Open Sans" panose="020B0606030504020204" pitchFamily="34" charset="0"/>
                <a:cs typeface="Open Sans" panose="020B0606030504020204" pitchFamily="34" charset="0"/>
              </a:rPr>
              <a:t>Esempio di </a:t>
            </a:r>
            <a:r>
              <a:rPr lang="it-IT" sz="2400" b="1">
                <a:solidFill>
                  <a:srgbClr val="0C0C0C"/>
                </a:solidFill>
                <a:latin typeface="Open Sans" panose="020B0606030504020204" pitchFamily="34" charset="0"/>
                <a:ea typeface="Open Sans" panose="020B0606030504020204" pitchFamily="34" charset="0"/>
                <a:cs typeface="Open Sans" panose="020B0606030504020204" pitchFamily="34" charset="0"/>
              </a:rPr>
              <a:t>elenco puntato</a:t>
            </a:r>
          </a:p>
          <a:p>
            <a:pPr marL="285750" indent="-285750">
              <a:buFont typeface="Arial" panose="020B0604020202020204" pitchFamily="34" charset="0"/>
              <a:buChar char="•"/>
            </a:pP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Lorem ipsum dolor sit amet</a:t>
            </a:r>
          </a:p>
          <a:p>
            <a:pPr marL="285750" indent="-285750">
              <a:buFont typeface="Arial" panose="020B0604020202020204" pitchFamily="34" charset="0"/>
              <a:buChar char="•"/>
            </a:pPr>
            <a:r>
              <a:rPr lang="it-IT" sz="2400" b="0" i="0" kern="1200">
                <a:solidFill>
                  <a:srgbClr val="0C0C0C"/>
                </a:solidFill>
                <a:effectLst/>
                <a:latin typeface="Open Sans" panose="020B0606030504020204" pitchFamily="34" charset="0"/>
                <a:ea typeface="Open Sans" panose="020B0606030504020204" pitchFamily="34" charset="0"/>
                <a:cs typeface="Open Sans" panose="020B0606030504020204" pitchFamily="34" charset="0"/>
              </a:rPr>
              <a:t>Consectetur</a:t>
            </a: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adipiscing elit</a:t>
            </a:r>
          </a:p>
          <a:p>
            <a:pPr marL="285750" indent="-285750">
              <a:buFont typeface="Arial" panose="020B0604020202020204" pitchFamily="34" charset="0"/>
              <a:buChar char="•"/>
            </a:pP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Sed do eiusmod tempor incididunt </a:t>
            </a:r>
          </a:p>
          <a:p>
            <a:pPr marL="285750" indent="-285750">
              <a:buFont typeface="Arial" panose="020B0604020202020204" pitchFamily="34" charset="0"/>
              <a:buChar char="•"/>
            </a:pP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Ut labore et dolore </a:t>
            </a:r>
          </a:p>
          <a:p>
            <a:pPr marL="285750" indent="-285750">
              <a:buFont typeface="Arial" panose="020B0604020202020204" pitchFamily="34" charset="0"/>
              <a:buChar char="•"/>
            </a:pP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Magna aliqua</a:t>
            </a:r>
            <a:endParaRPr lang="it-IT" sz="2400" baseline="0">
              <a:solidFill>
                <a:srgbClr val="0C0C0C"/>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162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olo, sottotiolo, paragrafo">
    <p:spTree>
      <p:nvGrpSpPr>
        <p:cNvPr id="1" name=""/>
        <p:cNvGrpSpPr/>
        <p:nvPr/>
      </p:nvGrpSpPr>
      <p:grpSpPr>
        <a:xfrm>
          <a:off x="0" y="0"/>
          <a:ext cx="0" cy="0"/>
          <a:chOff x="0" y="0"/>
          <a:chExt cx="0" cy="0"/>
        </a:xfrm>
      </p:grpSpPr>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11" name="Title 1"/>
          <p:cNvSpPr>
            <a:spLocks noGrp="1"/>
          </p:cNvSpPr>
          <p:nvPr>
            <p:ph type="ctrTitle" hasCustomPrompt="1"/>
          </p:nvPr>
        </p:nvSpPr>
        <p:spPr>
          <a:xfrm>
            <a:off x="470630" y="366550"/>
            <a:ext cx="8198250" cy="1127147"/>
          </a:xfrm>
          <a:prstGeom prst="rect">
            <a:avLst/>
          </a:prstGeom>
        </p:spPr>
        <p:txBody>
          <a:bodyPr/>
          <a:lstStyle>
            <a:lvl1pPr algn="l">
              <a:lnSpc>
                <a:spcPct val="120000"/>
              </a:lnSpc>
              <a:defRPr sz="4600" b="1" i="0" baseline="0">
                <a:solidFill>
                  <a:srgbClr val="0061BB"/>
                </a:solidFill>
                <a:latin typeface="Open Sans" charset="0"/>
                <a:ea typeface="Open Sans" charset="0"/>
                <a:cs typeface="Open Sans" charset="0"/>
              </a:defRPr>
            </a:lvl1pPr>
          </a:lstStyle>
          <a:p>
            <a:r>
              <a:rPr lang="en-US"/>
              <a:t>Titolo di pagina</a:t>
            </a:r>
            <a:endParaRPr lang="it-IT" dirty="0"/>
          </a:p>
        </p:txBody>
      </p:sp>
      <p:sp>
        <p:nvSpPr>
          <p:cNvPr id="9" name="Segnaposto testo 8"/>
          <p:cNvSpPr>
            <a:spLocks noGrp="1"/>
          </p:cNvSpPr>
          <p:nvPr>
            <p:ph type="body" sz="quarter" idx="11" hasCustomPrompt="1"/>
          </p:nvPr>
        </p:nvSpPr>
        <p:spPr>
          <a:xfrm>
            <a:off x="477376" y="1642897"/>
            <a:ext cx="8189547" cy="1420610"/>
          </a:xfrm>
          <a:prstGeom prst="rect">
            <a:avLst/>
          </a:prstGeom>
        </p:spPr>
        <p:txBody>
          <a:bodyPr/>
          <a:lstStyle>
            <a:lvl1pPr marL="0" indent="0">
              <a:lnSpc>
                <a:spcPct val="120000"/>
              </a:lnSpc>
              <a:buFont typeface="Arial" panose="020B0604020202020204" pitchFamily="34" charset="0"/>
              <a:buNone/>
              <a:defRPr sz="2400">
                <a:latin typeface="Open Sans" panose="020B0606030504020204" pitchFamily="34" charset="0"/>
                <a:ea typeface="Open Sans" panose="020B0606030504020204" pitchFamily="34" charset="0"/>
                <a:cs typeface="Open Sans" panose="020B0606030504020204" pitchFamily="34" charset="0"/>
              </a:defRPr>
            </a:lvl1pPr>
          </a:lstStyle>
          <a:p>
            <a:pPr marL="0" indent="0">
              <a:lnSpc>
                <a:spcPct val="120000"/>
              </a:lnSpc>
              <a:buFont typeface="Arial" panose="020B0604020202020204" pitchFamily="34" charset="0"/>
              <a:buNone/>
            </a:pPr>
            <a:r>
              <a:rPr lang="it-IT" sz="2400" baseline="0">
                <a:solidFill>
                  <a:srgbClr val="0C0C0C"/>
                </a:solidFill>
                <a:latin typeface="Open Sans" panose="020B0606030504020204" pitchFamily="34" charset="0"/>
                <a:ea typeface="Open Sans" panose="020B0606030504020204" pitchFamily="34" charset="0"/>
                <a:cs typeface="Open Sans" panose="020B0606030504020204" pitchFamily="34" charset="0"/>
              </a:rPr>
              <a:t>Sottotitolo </a:t>
            </a: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Lorem ipsum dolor sit amet, consectetur adipiscing elit, sed do eiusmod tempor incididunt ut labore et dolore magna aliqua.</a:t>
            </a:r>
            <a:endParaRPr lang="it-IT" sz="2400" baseline="0">
              <a:solidFill>
                <a:srgbClr val="0C0C0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Segnaposto testo 15"/>
          <p:cNvSpPr>
            <a:spLocks noGrp="1"/>
          </p:cNvSpPr>
          <p:nvPr>
            <p:ph type="body" sz="quarter" idx="12" hasCustomPrompt="1"/>
          </p:nvPr>
        </p:nvSpPr>
        <p:spPr>
          <a:xfrm>
            <a:off x="470630" y="3208096"/>
            <a:ext cx="6789979" cy="2804741"/>
          </a:xfrm>
          <a:prstGeom prst="rect">
            <a:avLst/>
          </a:prstGeom>
        </p:spPr>
        <p:txBody>
          <a:bodyPr/>
          <a:lstStyle>
            <a:lvl1pPr marL="0" indent="0">
              <a:lnSpc>
                <a:spcPct val="120000"/>
              </a:lnSpc>
              <a:buFont typeface="Arial" panose="020B0604020202020204" pitchFamily="34" charset="0"/>
              <a:buNone/>
              <a:defRPr sz="1800">
                <a:latin typeface="Open Sans Light" panose="020B0306030504020204" pitchFamily="34" charset="0"/>
                <a:ea typeface="Open Sans Light" panose="020B0306030504020204" pitchFamily="34" charset="0"/>
                <a:cs typeface="Open Sans Light" panose="020B0306030504020204" pitchFamily="34" charset="0"/>
              </a:defRPr>
            </a:lvl1pPr>
          </a:lstStyle>
          <a:p>
            <a:pPr marL="0" indent="0">
              <a:lnSpc>
                <a:spcPct val="120000"/>
              </a:lnSpc>
              <a:buFont typeface="Arial" panose="020B0604020202020204" pitchFamily="34" charset="0"/>
              <a:buNone/>
            </a:pP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it-IT" sz="24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241852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olo, sottotitolo, paragrafo due colonne">
    <p:spTree>
      <p:nvGrpSpPr>
        <p:cNvPr id="1" name=""/>
        <p:cNvGrpSpPr/>
        <p:nvPr/>
      </p:nvGrpSpPr>
      <p:grpSpPr>
        <a:xfrm>
          <a:off x="0" y="0"/>
          <a:ext cx="0" cy="0"/>
          <a:chOff x="0" y="0"/>
          <a:chExt cx="0" cy="0"/>
        </a:xfrm>
      </p:grpSpPr>
      <p:sp>
        <p:nvSpPr>
          <p:cNvPr id="16" name="Segnaposto testo 8"/>
          <p:cNvSpPr>
            <a:spLocks noGrp="1"/>
          </p:cNvSpPr>
          <p:nvPr>
            <p:ph type="body" sz="quarter" idx="11" hasCustomPrompt="1"/>
          </p:nvPr>
        </p:nvSpPr>
        <p:spPr>
          <a:xfrm>
            <a:off x="477376" y="1642897"/>
            <a:ext cx="8189547" cy="643358"/>
          </a:xfrm>
          <a:prstGeom prst="rect">
            <a:avLst/>
          </a:prstGeom>
        </p:spPr>
        <p:txBody>
          <a:bodyPr/>
          <a:lstStyle>
            <a:lvl1pPr marL="0" indent="0">
              <a:lnSpc>
                <a:spcPct val="120000"/>
              </a:lnSpc>
              <a:buFont typeface="Arial" panose="020B0604020202020204" pitchFamily="34" charset="0"/>
              <a:buNone/>
              <a:defRPr sz="2400" baseline="0">
                <a:latin typeface="Open Sans" panose="020B0606030504020204" pitchFamily="34" charset="0"/>
                <a:ea typeface="Open Sans" panose="020B0606030504020204" pitchFamily="34" charset="0"/>
                <a:cs typeface="Open Sans" panose="020B0606030504020204" pitchFamily="34" charset="0"/>
              </a:defRPr>
            </a:lvl1pPr>
          </a:lstStyle>
          <a:p>
            <a:pPr marL="0" indent="0">
              <a:lnSpc>
                <a:spcPct val="120000"/>
              </a:lnSpc>
              <a:buFont typeface="Arial" panose="020B0604020202020204" pitchFamily="34" charset="0"/>
              <a:buNone/>
            </a:pPr>
            <a:r>
              <a:rPr lang="it-IT" sz="2400" baseline="0">
                <a:solidFill>
                  <a:srgbClr val="0C0C0C"/>
                </a:solidFill>
                <a:latin typeface="Open Sans" panose="020B0606030504020204" pitchFamily="34" charset="0"/>
                <a:ea typeface="Open Sans" panose="020B0606030504020204" pitchFamily="34" charset="0"/>
                <a:cs typeface="Open Sans" panose="020B0606030504020204" pitchFamily="34" charset="0"/>
              </a:rPr>
              <a:t>Sottotitolo di pagina con testo su due colonne</a:t>
            </a:r>
          </a:p>
        </p:txBody>
      </p:sp>
      <p:sp>
        <p:nvSpPr>
          <p:cNvPr id="12" name="Title 1"/>
          <p:cNvSpPr>
            <a:spLocks noGrp="1"/>
          </p:cNvSpPr>
          <p:nvPr>
            <p:ph type="ctrTitle" hasCustomPrompt="1"/>
          </p:nvPr>
        </p:nvSpPr>
        <p:spPr>
          <a:xfrm>
            <a:off x="470630" y="366550"/>
            <a:ext cx="8198250" cy="1127147"/>
          </a:xfrm>
          <a:prstGeom prst="rect">
            <a:avLst/>
          </a:prstGeom>
        </p:spPr>
        <p:txBody>
          <a:bodyPr/>
          <a:lstStyle>
            <a:lvl1pPr algn="l">
              <a:lnSpc>
                <a:spcPct val="120000"/>
              </a:lnSpc>
              <a:defRPr sz="4600" b="1" i="0" baseline="0">
                <a:solidFill>
                  <a:srgbClr val="0061BB"/>
                </a:solidFill>
                <a:latin typeface="Open Sans" charset="0"/>
                <a:ea typeface="Open Sans" charset="0"/>
                <a:cs typeface="Open Sans" charset="0"/>
              </a:defRPr>
            </a:lvl1pPr>
          </a:lstStyle>
          <a:p>
            <a:r>
              <a:rPr lang="en-US"/>
              <a:t>Titolo di pagina</a:t>
            </a:r>
            <a:endParaRPr lang="it-IT" dirty="0"/>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7" name="Segnaposto testo 6"/>
          <p:cNvSpPr>
            <a:spLocks noGrp="1"/>
          </p:cNvSpPr>
          <p:nvPr>
            <p:ph type="body" sz="quarter" idx="12" hasCustomPrompt="1"/>
          </p:nvPr>
        </p:nvSpPr>
        <p:spPr>
          <a:xfrm>
            <a:off x="470630" y="2445858"/>
            <a:ext cx="8188325" cy="3632827"/>
          </a:xfrm>
          <a:prstGeom prst="rect">
            <a:avLst/>
          </a:prstGeom>
        </p:spPr>
        <p:txBody>
          <a:bodyPr numCol="2" spcCol="360000"/>
          <a:lstStyle>
            <a:lvl1pPr marL="0" indent="0">
              <a:lnSpc>
                <a:spcPct val="120000"/>
              </a:lnSpc>
              <a:buFont typeface="Arial" panose="020B0604020202020204" pitchFamily="34" charset="0"/>
              <a:buNone/>
              <a:defRPr sz="1800">
                <a:latin typeface="Open Sans Light" panose="020B0306030504020204" pitchFamily="34" charset="0"/>
                <a:ea typeface="Open Sans Light" panose="020B0306030504020204" pitchFamily="34" charset="0"/>
                <a:cs typeface="Open Sans Light" panose="020B0306030504020204" pitchFamily="34" charset="0"/>
              </a:defRPr>
            </a:lvl1pPr>
          </a:lstStyle>
          <a:p>
            <a:pPr marL="0" indent="0">
              <a:lnSpc>
                <a:spcPct val="120000"/>
              </a:lnSpc>
              <a:buFont typeface="Arial" panose="020B0604020202020204" pitchFamily="34" charset="0"/>
              <a:buNone/>
            </a:pP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a:t>
            </a:r>
            <a:endParaRPr lang="it-IT" sz="24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666247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sto sinistra, immagine destra">
    <p:spTree>
      <p:nvGrpSpPr>
        <p:cNvPr id="1" name=""/>
        <p:cNvGrpSpPr/>
        <p:nvPr/>
      </p:nvGrpSpPr>
      <p:grpSpPr>
        <a:xfrm>
          <a:off x="0" y="0"/>
          <a:ext cx="0" cy="0"/>
          <a:chOff x="0" y="0"/>
          <a:chExt cx="0" cy="0"/>
        </a:xfrm>
      </p:grpSpPr>
      <p:sp>
        <p:nvSpPr>
          <p:cNvPr id="19" name="Segnaposto immagine 18"/>
          <p:cNvSpPr>
            <a:spLocks noGrp="1"/>
          </p:cNvSpPr>
          <p:nvPr>
            <p:ph type="pic" sz="quarter" idx="14"/>
          </p:nvPr>
        </p:nvSpPr>
        <p:spPr>
          <a:xfrm>
            <a:off x="4640263" y="0"/>
            <a:ext cx="4503737" cy="6858000"/>
          </a:xfrm>
          <a:prstGeom prst="rect">
            <a:avLst/>
          </a:prstGeom>
        </p:spPr>
        <p:txBody>
          <a:bodyPr/>
          <a:lstStyle/>
          <a:p>
            <a:endParaRPr lang="it-IT"/>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12" name="Title 1"/>
          <p:cNvSpPr>
            <a:spLocks noGrp="1"/>
          </p:cNvSpPr>
          <p:nvPr>
            <p:ph type="ctrTitle" hasCustomPrompt="1"/>
          </p:nvPr>
        </p:nvSpPr>
        <p:spPr>
          <a:xfrm>
            <a:off x="470629" y="366550"/>
            <a:ext cx="4005837" cy="1127147"/>
          </a:xfrm>
          <a:prstGeom prst="rect">
            <a:avLst/>
          </a:prstGeom>
        </p:spPr>
        <p:txBody>
          <a:bodyPr/>
          <a:lstStyle>
            <a:lvl1pPr algn="l">
              <a:lnSpc>
                <a:spcPct val="120000"/>
              </a:lnSpc>
              <a:defRPr sz="3600" b="1" i="0" baseline="0">
                <a:solidFill>
                  <a:srgbClr val="0061BB"/>
                </a:solidFill>
                <a:latin typeface="Open Sans" charset="0"/>
                <a:ea typeface="Open Sans" charset="0"/>
                <a:cs typeface="Open Sans" charset="0"/>
              </a:defRPr>
            </a:lvl1pPr>
          </a:lstStyle>
          <a:p>
            <a:r>
              <a:rPr lang="en-US"/>
              <a:t>Titolo di pagina</a:t>
            </a:r>
            <a:br>
              <a:rPr lang="en-US"/>
            </a:br>
            <a:r>
              <a:rPr lang="en-US"/>
              <a:t>con img a dx</a:t>
            </a:r>
            <a:endParaRPr lang="it-IT" dirty="0"/>
          </a:p>
        </p:txBody>
      </p:sp>
      <p:sp>
        <p:nvSpPr>
          <p:cNvPr id="11" name="Segnaposto testo 10"/>
          <p:cNvSpPr>
            <a:spLocks noGrp="1"/>
          </p:cNvSpPr>
          <p:nvPr>
            <p:ph type="body" sz="quarter" idx="13" hasCustomPrompt="1"/>
          </p:nvPr>
        </p:nvSpPr>
        <p:spPr>
          <a:xfrm>
            <a:off x="470629" y="2033588"/>
            <a:ext cx="4025900" cy="3979249"/>
          </a:xfrm>
          <a:prstGeom prst="rect">
            <a:avLst/>
          </a:prstGeo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a:latin typeface="Open Sans Light" panose="020B0306030504020204" pitchFamily="34" charset="0"/>
                <a:ea typeface="Open Sans Light" panose="020B0306030504020204" pitchFamily="34" charset="0"/>
                <a:cs typeface="Open Sans Light" panose="020B0306030504020204" pitchFamily="34" charset="0"/>
              </a:defRPr>
            </a:lvl1pPr>
            <a:lvl2pPr>
              <a:defRPr sz="1800">
                <a:latin typeface="Open Sans Light" panose="020B0306030504020204" pitchFamily="34" charset="0"/>
                <a:ea typeface="Open Sans Light" panose="020B0306030504020204" pitchFamily="34" charset="0"/>
                <a:cs typeface="Open Sans Light" panose="020B0306030504020204" pitchFamily="34" charset="0"/>
              </a:defRPr>
            </a:lvl2pPr>
            <a:lvl3pPr>
              <a:defRPr sz="1800">
                <a:latin typeface="Open Sans Light" panose="020B0306030504020204" pitchFamily="34" charset="0"/>
                <a:ea typeface="Open Sans Light" panose="020B0306030504020204" pitchFamily="34" charset="0"/>
                <a:cs typeface="Open Sans Light" panose="020B0306030504020204" pitchFamily="34" charset="0"/>
              </a:defRPr>
            </a:lvl3pPr>
            <a:lvl4pPr>
              <a:defRPr sz="1800">
                <a:latin typeface="Open Sans Light" panose="020B0306030504020204" pitchFamily="34" charset="0"/>
                <a:ea typeface="Open Sans Light" panose="020B0306030504020204" pitchFamily="34" charset="0"/>
                <a:cs typeface="Open Sans Light" panose="020B0306030504020204" pitchFamily="34" charset="0"/>
              </a:defRPr>
            </a:lvl4pPr>
            <a:lvl5pPr>
              <a:defRPr sz="1800">
                <a:latin typeface="Open Sans Light" panose="020B0306030504020204" pitchFamily="34" charset="0"/>
                <a:ea typeface="Open Sans Light" panose="020B0306030504020204" pitchFamily="34" charset="0"/>
                <a:cs typeface="Open Sans Light" panose="020B0306030504020204" pitchFamily="34" charset="0"/>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 questo modello di pagina è presente un immagine di sfondo.</a:t>
            </a:r>
            <a:b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b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it-IT" sz="2400" b="0" i="0" kern="1200" baseline="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8808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sto destra, immagine sinistra">
    <p:spTree>
      <p:nvGrpSpPr>
        <p:cNvPr id="1" name=""/>
        <p:cNvGrpSpPr/>
        <p:nvPr/>
      </p:nvGrpSpPr>
      <p:grpSpPr>
        <a:xfrm>
          <a:off x="0" y="0"/>
          <a:ext cx="0" cy="0"/>
          <a:chOff x="0" y="0"/>
          <a:chExt cx="0" cy="0"/>
        </a:xfrm>
      </p:grpSpPr>
      <p:sp>
        <p:nvSpPr>
          <p:cNvPr id="17" name="Segnaposto immagine 18"/>
          <p:cNvSpPr>
            <a:spLocks noGrp="1"/>
          </p:cNvSpPr>
          <p:nvPr>
            <p:ph type="pic" sz="quarter" idx="14"/>
          </p:nvPr>
        </p:nvSpPr>
        <p:spPr>
          <a:xfrm>
            <a:off x="0" y="0"/>
            <a:ext cx="4503737" cy="6858000"/>
          </a:xfrm>
          <a:prstGeom prst="rect">
            <a:avLst/>
          </a:prstGeom>
        </p:spPr>
        <p:txBody>
          <a:bodyPr/>
          <a:lstStyle/>
          <a:p>
            <a:endParaRPr lang="it-IT"/>
          </a:p>
        </p:txBody>
      </p:sp>
      <p:sp>
        <p:nvSpPr>
          <p:cNvPr id="16" name="Segnaposto testo 10"/>
          <p:cNvSpPr>
            <a:spLocks noGrp="1"/>
          </p:cNvSpPr>
          <p:nvPr>
            <p:ph type="body" sz="quarter" idx="13" hasCustomPrompt="1"/>
          </p:nvPr>
        </p:nvSpPr>
        <p:spPr>
          <a:xfrm>
            <a:off x="4651054" y="2033588"/>
            <a:ext cx="4025900" cy="3979249"/>
          </a:xfrm>
          <a:prstGeom prst="rect">
            <a:avLst/>
          </a:prstGeo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a:latin typeface="Open Sans Light" panose="020B0306030504020204" pitchFamily="34" charset="0"/>
                <a:ea typeface="Open Sans Light" panose="020B0306030504020204" pitchFamily="34" charset="0"/>
                <a:cs typeface="Open Sans Light" panose="020B0306030504020204" pitchFamily="34" charset="0"/>
              </a:defRPr>
            </a:lvl1pPr>
            <a:lvl2pPr>
              <a:defRPr sz="1800">
                <a:latin typeface="Open Sans Light" panose="020B0306030504020204" pitchFamily="34" charset="0"/>
                <a:ea typeface="Open Sans Light" panose="020B0306030504020204" pitchFamily="34" charset="0"/>
                <a:cs typeface="Open Sans Light" panose="020B0306030504020204" pitchFamily="34" charset="0"/>
              </a:defRPr>
            </a:lvl2pPr>
            <a:lvl3pPr>
              <a:defRPr sz="1800">
                <a:latin typeface="Open Sans Light" panose="020B0306030504020204" pitchFamily="34" charset="0"/>
                <a:ea typeface="Open Sans Light" panose="020B0306030504020204" pitchFamily="34" charset="0"/>
                <a:cs typeface="Open Sans Light" panose="020B0306030504020204" pitchFamily="34" charset="0"/>
              </a:defRPr>
            </a:lvl3pPr>
            <a:lvl4pPr>
              <a:defRPr sz="1800">
                <a:latin typeface="Open Sans Light" panose="020B0306030504020204" pitchFamily="34" charset="0"/>
                <a:ea typeface="Open Sans Light" panose="020B0306030504020204" pitchFamily="34" charset="0"/>
                <a:cs typeface="Open Sans Light" panose="020B0306030504020204" pitchFamily="34" charset="0"/>
              </a:defRPr>
            </a:lvl4pPr>
            <a:lvl5pPr>
              <a:defRPr sz="1800">
                <a:latin typeface="Open Sans Light" panose="020B0306030504020204" pitchFamily="34" charset="0"/>
                <a:ea typeface="Open Sans Light" panose="020B0306030504020204" pitchFamily="34" charset="0"/>
                <a:cs typeface="Open Sans Light" panose="020B0306030504020204" pitchFamily="34" charset="0"/>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 questo modello di pagina è presente un immagine di sfondo.</a:t>
            </a:r>
            <a:b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b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it-IT" sz="2400" b="0" i="0" kern="1200" baseline="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9" name="Title 1"/>
          <p:cNvSpPr>
            <a:spLocks noGrp="1"/>
          </p:cNvSpPr>
          <p:nvPr>
            <p:ph type="ctrTitle" hasCustomPrompt="1"/>
          </p:nvPr>
        </p:nvSpPr>
        <p:spPr>
          <a:xfrm>
            <a:off x="4661086" y="366550"/>
            <a:ext cx="4005837" cy="1127147"/>
          </a:xfrm>
          <a:prstGeom prst="rect">
            <a:avLst/>
          </a:prstGeom>
        </p:spPr>
        <p:txBody>
          <a:bodyPr/>
          <a:lstStyle>
            <a:lvl1pPr algn="l">
              <a:lnSpc>
                <a:spcPct val="120000"/>
              </a:lnSpc>
              <a:defRPr sz="3600" b="1" i="0" baseline="0">
                <a:solidFill>
                  <a:srgbClr val="0061BB"/>
                </a:solidFill>
                <a:latin typeface="Open Sans" charset="0"/>
                <a:ea typeface="Open Sans" charset="0"/>
                <a:cs typeface="Open Sans" charset="0"/>
              </a:defRPr>
            </a:lvl1pPr>
          </a:lstStyle>
          <a:p>
            <a:r>
              <a:rPr lang="en-US"/>
              <a:t>Titolo di pagina</a:t>
            </a:r>
            <a:br>
              <a:rPr lang="en-US"/>
            </a:br>
            <a:r>
              <a:rPr lang="en-US"/>
              <a:t>con img a dx</a:t>
            </a:r>
            <a:endParaRPr lang="it-IT" dirty="0"/>
          </a:p>
        </p:txBody>
      </p:sp>
    </p:spTree>
    <p:extLst>
      <p:ext uri="{BB962C8B-B14F-4D97-AF65-F5344CB8AC3E}">
        <p14:creationId xmlns:p14="http://schemas.microsoft.com/office/powerpoint/2010/main" val="4235178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69600" y="8655124"/>
            <a:ext cx="571500" cy="38100"/>
          </a:xfrm>
          <a:prstGeom prst="rect">
            <a:avLst/>
          </a:prstGeom>
        </p:spPr>
      </p:pic>
    </p:spTree>
    <p:extLst>
      <p:ext uri="{BB962C8B-B14F-4D97-AF65-F5344CB8AC3E}">
        <p14:creationId xmlns:p14="http://schemas.microsoft.com/office/powerpoint/2010/main" val="2967610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 id="2147483670" r:id="rId4"/>
    <p:sldLayoutId id="2147483663" r:id="rId5"/>
    <p:sldLayoutId id="2147483665" r:id="rId6"/>
    <p:sldLayoutId id="2147483667" r:id="rId7"/>
    <p:sldLayoutId id="2147483668" r:id="rId8"/>
    <p:sldLayoutId id="2147483669" r:id="rId9"/>
    <p:sldLayoutId id="2147483664" r:id="rId10"/>
    <p:sldLayoutId id="2147483666" r:id="rId11"/>
    <p:sldLayoutId id="214748367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1.jp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2.jp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1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agilereloaded.it/corsi/corso-ddd-cqrs-pattern/" TargetMode="External"/><Relationship Id="rId7" Type="http://schemas.openxmlformats.org/officeDocument/2006/relationships/hyperlink" Target="https://docs.github.com/en/copilot/customizing-copilot/adding-custom-instructions-for-github-copilot"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34.png"/><Relationship Id="rId11" Type="http://schemas.openxmlformats.org/officeDocument/2006/relationships/hyperlink" Target="https://www.read.ai/" TargetMode="External"/><Relationship Id="rId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image" Target="../media/image15.png"/><Relationship Id="rId9" Type="http://schemas.openxmlformats.org/officeDocument/2006/relationships/hyperlink" Target="https://prompty.ai/"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13.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41.jp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6.jpeg"/><Relationship Id="rId5" Type="http://schemas.openxmlformats.org/officeDocument/2006/relationships/image" Target="../media/image13.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hyperlink" Target="https://www.5oi.org/the-five-orders-of-ignorance" TargetMode="External"/><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47.jpeg"/><Relationship Id="rId5" Type="http://schemas.openxmlformats.org/officeDocument/2006/relationships/image" Target="../media/image13.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s://agilereloaded.it/corsi/corso-ddd-cqrs-pattern/" TargetMode="External"/><Relationship Id="rId7"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13.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13.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13.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13.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hyperlink" Target="https://github.com/brewup" TargetMode="External"/><Relationship Id="rId3" Type="http://schemas.openxmlformats.org/officeDocument/2006/relationships/hyperlink" Target="https://agilereloaded.it/corsi/corso-ddd-cqrs-pattern/" TargetMode="External"/><Relationship Id="rId7" Type="http://schemas.openxmlformats.org/officeDocument/2006/relationships/hyperlink" Target="mailto:alberto.acerbis@intre.it" TargetMode="External"/><Relationship Id="rId12" Type="http://schemas.openxmlformats.org/officeDocument/2006/relationships/hyperlink" Target="https://www.linkedin.com/in/aacerbis/"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12.jpg"/><Relationship Id="rId10" Type="http://schemas.openxmlformats.org/officeDocument/2006/relationships/image" Target="../media/image57.png"/><Relationship Id="rId4" Type="http://schemas.openxmlformats.org/officeDocument/2006/relationships/image" Target="../media/image15.png"/><Relationship Id="rId9" Type="http://schemas.openxmlformats.org/officeDocument/2006/relationships/hyperlink" Target="https://github.com/Ace68/DDD-With-DotN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8.jpeg"/><Relationship Id="rId5" Type="http://schemas.openxmlformats.org/officeDocument/2006/relationships/image" Target="../media/image13.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9.jpg"/><Relationship Id="rId5" Type="http://schemas.openxmlformats.org/officeDocument/2006/relationships/image" Target="../media/image20.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a:extLst>
            <a:ext uri="{FF2B5EF4-FFF2-40B4-BE49-F238E27FC236}">
              <a16:creationId xmlns:a16="http://schemas.microsoft.com/office/drawing/2014/main" id="{79EE2C93-1856-9314-358D-1429BB3F67BC}"/>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90B63F1D-2933-4B92-3CF9-DCAF47C235D2}"/>
              </a:ext>
            </a:extLst>
          </p:cNvPr>
          <p:cNvPicPr>
            <a:picLocks noChangeAspect="1"/>
          </p:cNvPicPr>
          <p:nvPr/>
        </p:nvPicPr>
        <p:blipFill>
          <a:blip r:embed="rId4"/>
          <a:stretch>
            <a:fillRect/>
          </a:stretch>
        </p:blipFill>
        <p:spPr>
          <a:xfrm>
            <a:off x="472875" y="6241845"/>
            <a:ext cx="1524132" cy="464860"/>
          </a:xfrm>
          <a:prstGeom prst="rect">
            <a:avLst/>
          </a:prstGeom>
        </p:spPr>
      </p:pic>
      <p:pic>
        <p:nvPicPr>
          <p:cNvPr id="2" name="Immagine 1" descr="Cover of the iconic blue book book Domain-Driven Design">
            <a:extLst>
              <a:ext uri="{FF2B5EF4-FFF2-40B4-BE49-F238E27FC236}">
                <a16:creationId xmlns:a16="http://schemas.microsoft.com/office/drawing/2014/main" id="{C5BB50D1-5D2C-345B-F9FA-AE131AFC4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01" y="2566873"/>
            <a:ext cx="1148879" cy="1612583"/>
          </a:xfrm>
          <a:prstGeom prst="rect">
            <a:avLst/>
          </a:prstGeom>
        </p:spPr>
      </p:pic>
      <p:pic>
        <p:nvPicPr>
          <p:cNvPr id="3" name="Immagine 2">
            <a:extLst>
              <a:ext uri="{FF2B5EF4-FFF2-40B4-BE49-F238E27FC236}">
                <a16:creationId xmlns:a16="http://schemas.microsoft.com/office/drawing/2014/main" id="{B93B18EB-CF17-7B56-73DD-956D474E5970}"/>
              </a:ext>
            </a:extLst>
          </p:cNvPr>
          <p:cNvPicPr>
            <a:picLocks noChangeAspect="1"/>
          </p:cNvPicPr>
          <p:nvPr/>
        </p:nvPicPr>
        <p:blipFill>
          <a:blip r:embed="rId6"/>
          <a:stretch>
            <a:fillRect/>
          </a:stretch>
        </p:blipFill>
        <p:spPr>
          <a:xfrm>
            <a:off x="3533313" y="2724049"/>
            <a:ext cx="1295724" cy="1298230"/>
          </a:xfrm>
          <a:prstGeom prst="rect">
            <a:avLst/>
          </a:prstGeom>
        </p:spPr>
      </p:pic>
      <p:pic>
        <p:nvPicPr>
          <p:cNvPr id="4" name="Immagine 3">
            <a:extLst>
              <a:ext uri="{FF2B5EF4-FFF2-40B4-BE49-F238E27FC236}">
                <a16:creationId xmlns:a16="http://schemas.microsoft.com/office/drawing/2014/main" id="{BC5FE028-BE12-407F-E313-EC19361F31BF}"/>
              </a:ext>
            </a:extLst>
          </p:cNvPr>
          <p:cNvPicPr>
            <a:picLocks noChangeAspect="1"/>
          </p:cNvPicPr>
          <p:nvPr/>
        </p:nvPicPr>
        <p:blipFill>
          <a:blip r:embed="rId7"/>
          <a:stretch>
            <a:fillRect/>
          </a:stretch>
        </p:blipFill>
        <p:spPr>
          <a:xfrm>
            <a:off x="6552970" y="2575012"/>
            <a:ext cx="1150277" cy="1596304"/>
          </a:xfrm>
          <a:prstGeom prst="rect">
            <a:avLst/>
          </a:prstGeom>
        </p:spPr>
      </p:pic>
      <p:pic>
        <p:nvPicPr>
          <p:cNvPr id="7" name="Immagine 6" descr="Immagine che contiene Viso umano, sorriso, vestiti, persona&#10;&#10;Descrizione generata automaticamente">
            <a:extLst>
              <a:ext uri="{FF2B5EF4-FFF2-40B4-BE49-F238E27FC236}">
                <a16:creationId xmlns:a16="http://schemas.microsoft.com/office/drawing/2014/main" id="{9CBF4432-1F8D-4180-FF83-C2D246D69D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7378" y="4669309"/>
            <a:ext cx="1261029" cy="12610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Sottotitolo 2">
            <a:extLst>
              <a:ext uri="{FF2B5EF4-FFF2-40B4-BE49-F238E27FC236}">
                <a16:creationId xmlns:a16="http://schemas.microsoft.com/office/drawing/2014/main" id="{27802978-F037-0F6C-FC1F-BE18E6587011}"/>
              </a:ext>
            </a:extLst>
          </p:cNvPr>
          <p:cNvSpPr txBox="1">
            <a:spLocks/>
          </p:cNvSpPr>
          <p:nvPr/>
        </p:nvSpPr>
        <p:spPr>
          <a:xfrm>
            <a:off x="3333167" y="6037171"/>
            <a:ext cx="3555288" cy="8742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67">
              <a:lnSpc>
                <a:spcPct val="100000"/>
              </a:lnSpc>
              <a:spcBef>
                <a:spcPts val="0"/>
              </a:spcBef>
              <a:buFontTx/>
              <a:buNone/>
              <a:defRPr/>
            </a:pPr>
            <a:r>
              <a:rPr lang="it-IT" sz="2000" b="1" dirty="0">
                <a:solidFill>
                  <a:schemeClr val="bg1"/>
                </a:solidFill>
                <a:latin typeface="Calibri" panose="020F0502020204030204"/>
              </a:rPr>
              <a:t>Alberto Acerbis</a:t>
            </a:r>
          </a:p>
          <a:p>
            <a:pPr marL="0" indent="0" defTabSz="914367">
              <a:lnSpc>
                <a:spcPct val="100000"/>
              </a:lnSpc>
              <a:spcBef>
                <a:spcPts val="0"/>
              </a:spcBef>
              <a:buFontTx/>
              <a:buNone/>
              <a:defRPr/>
            </a:pPr>
            <a:r>
              <a:rPr lang="it-IT" sz="1800" b="1" i="1" dirty="0" err="1">
                <a:solidFill>
                  <a:schemeClr val="bg1"/>
                </a:solidFill>
                <a:latin typeface="Calibri" panose="020F0502020204030204"/>
              </a:rPr>
              <a:t>Keystrokes</a:t>
            </a:r>
            <a:r>
              <a:rPr lang="it-IT" sz="1800" b="1" i="1" dirty="0">
                <a:solidFill>
                  <a:schemeClr val="bg1"/>
                </a:solidFill>
                <a:latin typeface="Calibri" panose="020F0502020204030204"/>
              </a:rPr>
              <a:t> @Intré </a:t>
            </a:r>
            <a:r>
              <a:rPr lang="it-IT" sz="1800" b="1" i="1" dirty="0" err="1">
                <a:solidFill>
                  <a:schemeClr val="bg1"/>
                </a:solidFill>
                <a:latin typeface="Calibri" panose="020F0502020204030204"/>
              </a:rPr>
              <a:t>S.r.L.</a:t>
            </a:r>
            <a:endParaRPr lang="it-IT" sz="1800" dirty="0">
              <a:solidFill>
                <a:schemeClr val="bg1"/>
              </a:solidFill>
              <a:latin typeface="Calibri" panose="020F0502020204030204"/>
            </a:endParaRPr>
          </a:p>
        </p:txBody>
      </p:sp>
      <p:sp>
        <p:nvSpPr>
          <p:cNvPr id="9" name="Rettangolo 8">
            <a:extLst>
              <a:ext uri="{FF2B5EF4-FFF2-40B4-BE49-F238E27FC236}">
                <a16:creationId xmlns:a16="http://schemas.microsoft.com/office/drawing/2014/main" id="{1F65D14E-9368-7620-0468-DFFFF3A6D699}"/>
              </a:ext>
            </a:extLst>
          </p:cNvPr>
          <p:cNvSpPr/>
          <p:nvPr/>
        </p:nvSpPr>
        <p:spPr>
          <a:xfrm>
            <a:off x="0" y="99536"/>
            <a:ext cx="9143999" cy="1082283"/>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it-IT" sz="4800" b="1" dirty="0"/>
              <a:t>Volevo Fare il </a:t>
            </a:r>
            <a:r>
              <a:rPr lang="it-IT" sz="4800" b="1" dirty="0" err="1"/>
              <a:t>Sofware</a:t>
            </a:r>
            <a:r>
              <a:rPr lang="it-IT" sz="4800" b="1" dirty="0"/>
              <a:t> Architect</a:t>
            </a:r>
          </a:p>
        </p:txBody>
      </p:sp>
      <p:pic>
        <p:nvPicPr>
          <p:cNvPr id="10" name="Immagine 9">
            <a:extLst>
              <a:ext uri="{FF2B5EF4-FFF2-40B4-BE49-F238E27FC236}">
                <a16:creationId xmlns:a16="http://schemas.microsoft.com/office/drawing/2014/main" id="{B2223021-A412-F3EC-020A-AD5303F7024F}"/>
              </a:ext>
            </a:extLst>
          </p:cNvPr>
          <p:cNvPicPr>
            <a:picLocks noChangeAspect="1"/>
          </p:cNvPicPr>
          <p:nvPr/>
        </p:nvPicPr>
        <p:blipFill>
          <a:blip r:embed="rId9"/>
          <a:stretch>
            <a:fillRect/>
          </a:stretch>
        </p:blipFill>
        <p:spPr>
          <a:xfrm>
            <a:off x="7642264" y="6253881"/>
            <a:ext cx="1280271" cy="434378"/>
          </a:xfrm>
          <a:prstGeom prst="rect">
            <a:avLst/>
          </a:prstGeom>
        </p:spPr>
      </p:pic>
    </p:spTree>
    <p:extLst>
      <p:ext uri="{BB962C8B-B14F-4D97-AF65-F5344CB8AC3E}">
        <p14:creationId xmlns:p14="http://schemas.microsoft.com/office/powerpoint/2010/main" val="1860774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264494-4696-3F5A-4240-7B51293FE6F0}"/>
            </a:ext>
          </a:extLst>
        </p:cNvPr>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1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magine 1" descr="Immagine che contiene pianta, acqua, fiore, aria aperta&#10;&#10;Il contenuto generato dall'IA potrebbe non essere corretto.">
            <a:extLst>
              <a:ext uri="{FF2B5EF4-FFF2-40B4-BE49-F238E27FC236}">
                <a16:creationId xmlns:a16="http://schemas.microsoft.com/office/drawing/2014/main" id="{8532D786-4498-8F90-01E0-A49B7CF74DF0}"/>
              </a:ext>
            </a:extLst>
          </p:cNvPr>
          <p:cNvPicPr>
            <a:picLocks noChangeAspect="1"/>
          </p:cNvPicPr>
          <p:nvPr/>
        </p:nvPicPr>
        <p:blipFill>
          <a:blip r:embed="rId3"/>
          <a:stretch>
            <a:fillRect/>
          </a:stretch>
        </p:blipFill>
        <p:spPr>
          <a:xfrm>
            <a:off x="560055" y="622859"/>
            <a:ext cx="4240683" cy="4240683"/>
          </a:xfrm>
          <a:prstGeom prst="rect">
            <a:avLst/>
          </a:prstGeom>
        </p:spPr>
      </p:pic>
      <p:sp>
        <p:nvSpPr>
          <p:cNvPr id="3" name="Content Placeholder 2">
            <a:extLst>
              <a:ext uri="{FF2B5EF4-FFF2-40B4-BE49-F238E27FC236}">
                <a16:creationId xmlns:a16="http://schemas.microsoft.com/office/drawing/2014/main" id="{2ABB9ADE-86B7-D9AD-76D7-E117F3460FFF}"/>
              </a:ext>
            </a:extLst>
          </p:cNvPr>
          <p:cNvSpPr txBox="1">
            <a:spLocks/>
          </p:cNvSpPr>
          <p:nvPr/>
        </p:nvSpPr>
        <p:spPr>
          <a:xfrm>
            <a:off x="5008498" y="2681462"/>
            <a:ext cx="3789516" cy="248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Nessun </a:t>
            </a:r>
            <a:r>
              <a:rPr lang="en-US" sz="2400" dirty="0" err="1"/>
              <a:t>uomo</a:t>
            </a:r>
            <a:r>
              <a:rPr lang="en-US" sz="2400" dirty="0"/>
              <a:t> </a:t>
            </a:r>
            <a:r>
              <a:rPr lang="en-US" sz="2400" dirty="0" err="1"/>
              <a:t>entra</a:t>
            </a:r>
            <a:r>
              <a:rPr lang="en-US" sz="2400" dirty="0"/>
              <a:t> due volte </a:t>
            </a:r>
            <a:r>
              <a:rPr lang="en-US" sz="2400" dirty="0" err="1"/>
              <a:t>nello</a:t>
            </a:r>
            <a:r>
              <a:rPr lang="en-US" sz="2400" dirty="0"/>
              <a:t> </a:t>
            </a:r>
            <a:r>
              <a:rPr lang="en-US" sz="2400" dirty="0" err="1"/>
              <a:t>stesso</a:t>
            </a:r>
            <a:r>
              <a:rPr lang="en-US" sz="2400" dirty="0"/>
              <a:t> </a:t>
            </a:r>
            <a:r>
              <a:rPr lang="en-US" sz="2400" dirty="0" err="1"/>
              <a:t>fiume</a:t>
            </a:r>
            <a:r>
              <a:rPr lang="en-US" sz="2400" dirty="0"/>
              <a:t>, </a:t>
            </a:r>
            <a:r>
              <a:rPr lang="en-US" sz="2400" dirty="0" err="1"/>
              <a:t>perché</a:t>
            </a:r>
            <a:r>
              <a:rPr lang="en-US" sz="2400" dirty="0"/>
              <a:t> non è lo </a:t>
            </a:r>
            <a:r>
              <a:rPr lang="en-US" sz="2400" dirty="0" err="1"/>
              <a:t>stesso</a:t>
            </a:r>
            <a:r>
              <a:rPr lang="en-US" sz="2400" dirty="0"/>
              <a:t> </a:t>
            </a:r>
            <a:r>
              <a:rPr lang="en-US" sz="2400" dirty="0" err="1"/>
              <a:t>fiume</a:t>
            </a:r>
            <a:r>
              <a:rPr lang="en-US" sz="2400" dirty="0"/>
              <a:t> e </a:t>
            </a:r>
            <a:r>
              <a:rPr lang="en-US" sz="2400" dirty="0" err="1"/>
              <a:t>lui</a:t>
            </a:r>
            <a:r>
              <a:rPr lang="en-US" sz="2400" dirty="0"/>
              <a:t> non è lo </a:t>
            </a:r>
            <a:r>
              <a:rPr lang="en-US" sz="2400" dirty="0" err="1"/>
              <a:t>stesso</a:t>
            </a:r>
            <a:r>
              <a:rPr lang="en-US" sz="2400" dirty="0"/>
              <a:t> </a:t>
            </a:r>
            <a:r>
              <a:rPr lang="en-US" sz="2400" dirty="0" err="1"/>
              <a:t>uomo</a:t>
            </a:r>
            <a:r>
              <a:rPr lang="en-US" sz="2400" dirty="0"/>
              <a:t>.</a:t>
            </a:r>
          </a:p>
          <a:p>
            <a:pPr marL="0" indent="0">
              <a:buNone/>
            </a:pPr>
            <a:endParaRPr lang="en-US" sz="2400" dirty="0"/>
          </a:p>
          <a:p>
            <a:pPr marL="0" indent="0" algn="r">
              <a:buNone/>
            </a:pPr>
            <a:r>
              <a:rPr lang="en-US" sz="2400" dirty="0" err="1"/>
              <a:t>Eraclito</a:t>
            </a:r>
            <a:endParaRPr lang="en-US" sz="2400" dirty="0"/>
          </a:p>
        </p:txBody>
      </p:sp>
      <p:pic>
        <p:nvPicPr>
          <p:cNvPr id="4" name="Immagine 3">
            <a:hlinkClick r:id="rId4"/>
            <a:extLst>
              <a:ext uri="{FF2B5EF4-FFF2-40B4-BE49-F238E27FC236}">
                <a16:creationId xmlns:a16="http://schemas.microsoft.com/office/drawing/2014/main" id="{BBA6D29F-C294-4DE0-982A-2E34ACE2BCEF}"/>
              </a:ext>
            </a:extLst>
          </p:cNvPr>
          <p:cNvPicPr>
            <a:picLocks noChangeAspect="1"/>
          </p:cNvPicPr>
          <p:nvPr/>
        </p:nvPicPr>
        <p:blipFill>
          <a:blip r:embed="rId5"/>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8920FBD1-C58C-C2F2-ED85-A10EB83B03AC}"/>
              </a:ext>
            </a:extLst>
          </p:cNvPr>
          <p:cNvPicPr>
            <a:picLocks noChangeAspect="1"/>
          </p:cNvPicPr>
          <p:nvPr/>
        </p:nvPicPr>
        <p:blipFill>
          <a:blip r:embed="rId6"/>
          <a:stretch>
            <a:fillRect/>
          </a:stretch>
        </p:blipFill>
        <p:spPr>
          <a:xfrm>
            <a:off x="7642264" y="6253881"/>
            <a:ext cx="1280271" cy="434378"/>
          </a:xfrm>
          <a:prstGeom prst="rect">
            <a:avLst/>
          </a:prstGeom>
        </p:spPr>
      </p:pic>
    </p:spTree>
    <p:extLst>
      <p:ext uri="{BB962C8B-B14F-4D97-AF65-F5344CB8AC3E}">
        <p14:creationId xmlns:p14="http://schemas.microsoft.com/office/powerpoint/2010/main" val="1131702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7EAE12-56EB-6ADA-F4AB-2F1EA2AC1FF8}"/>
            </a:ext>
          </a:extLst>
        </p:cNvPr>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72FE0DFC-CB22-4F8F-BA76-DDA55B619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17">
            <a:extLst>
              <a:ext uri="{FF2B5EF4-FFF2-40B4-BE49-F238E27FC236}">
                <a16:creationId xmlns:a16="http://schemas.microsoft.com/office/drawing/2014/main" id="{5FEFBA74-FCF3-C216-5C31-EA996F08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1DAFA9F-03BE-AA15-AC4A-B0690674B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6425ADA-7B50-68F9-83F1-1004F4324C18}"/>
              </a:ext>
            </a:extLst>
          </p:cNvPr>
          <p:cNvSpPr txBox="1">
            <a:spLocks/>
          </p:cNvSpPr>
          <p:nvPr/>
        </p:nvSpPr>
        <p:spPr>
          <a:xfrm>
            <a:off x="6228272" y="2225615"/>
            <a:ext cx="2569742" cy="294160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Il mondo </a:t>
            </a:r>
            <a:r>
              <a:rPr lang="en-US" sz="2400" dirty="0" err="1"/>
              <a:t>sensibile</a:t>
            </a:r>
            <a:r>
              <a:rPr lang="en-US" sz="2400" dirty="0"/>
              <a:t> </a:t>
            </a:r>
            <a:r>
              <a:rPr lang="en-US" sz="2400" dirty="0" err="1"/>
              <a:t>che</a:t>
            </a:r>
            <a:r>
              <a:rPr lang="en-US" sz="2400" dirty="0"/>
              <a:t> ci </a:t>
            </a:r>
            <a:r>
              <a:rPr lang="en-US" sz="2400" dirty="0" err="1"/>
              <a:t>circonda</a:t>
            </a:r>
            <a:r>
              <a:rPr lang="en-US" sz="2400" dirty="0"/>
              <a:t> è solo </a:t>
            </a:r>
            <a:r>
              <a:rPr lang="en-US" sz="2400" dirty="0" err="1"/>
              <a:t>una</a:t>
            </a:r>
            <a:r>
              <a:rPr lang="en-US" sz="2400" dirty="0"/>
              <a:t> </a:t>
            </a:r>
            <a:r>
              <a:rPr lang="en-US" sz="2400" dirty="0" err="1"/>
              <a:t>copia</a:t>
            </a:r>
            <a:r>
              <a:rPr lang="en-US" sz="2400" dirty="0"/>
              <a:t> </a:t>
            </a:r>
            <a:r>
              <a:rPr lang="en-US" sz="2400" dirty="0" err="1"/>
              <a:t>imperfetta</a:t>
            </a:r>
            <a:r>
              <a:rPr lang="en-US" sz="2400" dirty="0"/>
              <a:t> </a:t>
            </a:r>
            <a:r>
              <a:rPr lang="en-US" sz="2400" dirty="0" err="1"/>
              <a:t>delle</a:t>
            </a:r>
            <a:r>
              <a:rPr lang="en-US" sz="2400" dirty="0"/>
              <a:t> </a:t>
            </a:r>
            <a:r>
              <a:rPr lang="en-US" sz="2400" dirty="0" err="1"/>
              <a:t>Forme</a:t>
            </a:r>
            <a:r>
              <a:rPr lang="en-US" sz="2400" dirty="0"/>
              <a:t>, </a:t>
            </a:r>
            <a:r>
              <a:rPr lang="en-US" sz="2400" dirty="0" err="1"/>
              <a:t>che</a:t>
            </a:r>
            <a:r>
              <a:rPr lang="en-US" sz="2400" dirty="0"/>
              <a:t> </a:t>
            </a:r>
            <a:r>
              <a:rPr lang="en-US" sz="2400" dirty="0" err="1"/>
              <a:t>rappresentano</a:t>
            </a:r>
            <a:r>
              <a:rPr lang="en-US" sz="2400" dirty="0"/>
              <a:t> la vera </a:t>
            </a:r>
            <a:r>
              <a:rPr lang="en-US" sz="2400" dirty="0" err="1"/>
              <a:t>realtà</a:t>
            </a:r>
            <a:r>
              <a:rPr lang="en-US" sz="2400" dirty="0"/>
              <a:t>.</a:t>
            </a:r>
          </a:p>
          <a:p>
            <a:pPr marL="0" indent="0">
              <a:buNone/>
            </a:pPr>
            <a:endParaRPr lang="en-US" sz="2400" dirty="0"/>
          </a:p>
          <a:p>
            <a:pPr marL="0" indent="0" algn="r">
              <a:buNone/>
            </a:pPr>
            <a:r>
              <a:rPr lang="en-US" sz="2400" dirty="0" err="1"/>
              <a:t>Platone</a:t>
            </a:r>
            <a:endParaRPr lang="en-US" sz="2400" dirty="0"/>
          </a:p>
        </p:txBody>
      </p:sp>
      <p:pic>
        <p:nvPicPr>
          <p:cNvPr id="4" name="Immagine 3">
            <a:hlinkClick r:id="rId3"/>
            <a:extLst>
              <a:ext uri="{FF2B5EF4-FFF2-40B4-BE49-F238E27FC236}">
                <a16:creationId xmlns:a16="http://schemas.microsoft.com/office/drawing/2014/main" id="{FDDC0DEF-4740-CCDF-D47F-B17C2A4FA51E}"/>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A243CD9A-49F5-165C-29A6-94AC294AC21D}"/>
              </a:ext>
            </a:extLst>
          </p:cNvPr>
          <p:cNvPicPr>
            <a:picLocks noChangeAspect="1"/>
          </p:cNvPicPr>
          <p:nvPr/>
        </p:nvPicPr>
        <p:blipFill>
          <a:blip r:embed="rId5"/>
          <a:stretch>
            <a:fillRect/>
          </a:stretch>
        </p:blipFill>
        <p:spPr>
          <a:xfrm>
            <a:off x="7642264" y="6253881"/>
            <a:ext cx="1280271" cy="434378"/>
          </a:xfrm>
          <a:prstGeom prst="rect">
            <a:avLst/>
          </a:prstGeom>
        </p:spPr>
      </p:pic>
      <p:pic>
        <p:nvPicPr>
          <p:cNvPr id="1026" name="Picture 2">
            <a:extLst>
              <a:ext uri="{FF2B5EF4-FFF2-40B4-BE49-F238E27FC236}">
                <a16:creationId xmlns:a16="http://schemas.microsoft.com/office/drawing/2014/main" id="{D131443D-DC06-2C7E-C798-C0C15867D0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53" y="1587721"/>
            <a:ext cx="5473102" cy="3072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21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56E0B-96C3-B7EE-5064-21057DF14478}"/>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6449E6BF-62F1-6528-04A6-234BCFBC5922}"/>
              </a:ext>
            </a:extLst>
          </p:cNvPr>
          <p:cNvSpPr txBox="1">
            <a:spLocks/>
          </p:cNvSpPr>
          <p:nvPr/>
        </p:nvSpPr>
        <p:spPr>
          <a:xfrm>
            <a:off x="1" y="238592"/>
            <a:ext cx="9144000" cy="59098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Aft>
                <a:spcPts val="600"/>
              </a:spcAft>
            </a:pPr>
            <a:r>
              <a:rPr lang="en-US" sz="3100" b="1" dirty="0" err="1">
                <a:solidFill>
                  <a:srgbClr val="C00000"/>
                </a:solidFill>
                <a:latin typeface="Open Sans" charset="0"/>
                <a:ea typeface="Open Sans" charset="0"/>
                <a:cs typeface="Open Sans" charset="0"/>
              </a:rPr>
              <a:t>Eraclito</a:t>
            </a:r>
            <a:r>
              <a:rPr lang="en-US" sz="3100" b="1" dirty="0">
                <a:solidFill>
                  <a:srgbClr val="C00000"/>
                </a:solidFill>
                <a:latin typeface="Open Sans" charset="0"/>
                <a:ea typeface="Open Sans" charset="0"/>
                <a:cs typeface="Open Sans" charset="0"/>
              </a:rPr>
              <a:t> e </a:t>
            </a:r>
            <a:r>
              <a:rPr lang="en-US" sz="3100" b="1" dirty="0" err="1">
                <a:solidFill>
                  <a:srgbClr val="C00000"/>
                </a:solidFill>
                <a:latin typeface="Open Sans" charset="0"/>
                <a:ea typeface="Open Sans" charset="0"/>
                <a:cs typeface="Open Sans" charset="0"/>
              </a:rPr>
              <a:t>Platone</a:t>
            </a:r>
            <a:endParaRPr lang="en-US" sz="3100" b="1" dirty="0">
              <a:solidFill>
                <a:srgbClr val="C00000"/>
              </a:solidFill>
              <a:latin typeface="Open Sans" charset="0"/>
              <a:ea typeface="Open Sans" charset="0"/>
              <a:cs typeface="Open Sans" charset="0"/>
            </a:endParaRPr>
          </a:p>
        </p:txBody>
      </p:sp>
      <p:pic>
        <p:nvPicPr>
          <p:cNvPr id="7" name="Immagine 6">
            <a:hlinkClick r:id="rId3"/>
            <a:extLst>
              <a:ext uri="{FF2B5EF4-FFF2-40B4-BE49-F238E27FC236}">
                <a16:creationId xmlns:a16="http://schemas.microsoft.com/office/drawing/2014/main" id="{8666BDEF-66E6-2BED-80A5-7E6C2ABD050A}"/>
              </a:ext>
            </a:extLst>
          </p:cNvPr>
          <p:cNvPicPr>
            <a:picLocks noChangeAspect="1"/>
          </p:cNvPicPr>
          <p:nvPr/>
        </p:nvPicPr>
        <p:blipFill>
          <a:blip r:embed="rId4"/>
          <a:stretch>
            <a:fillRect/>
          </a:stretch>
        </p:blipFill>
        <p:spPr>
          <a:xfrm>
            <a:off x="385014" y="6190815"/>
            <a:ext cx="1425063" cy="434378"/>
          </a:xfrm>
          <a:prstGeom prst="rect">
            <a:avLst/>
          </a:prstGeom>
        </p:spPr>
      </p:pic>
      <p:sp>
        <p:nvSpPr>
          <p:cNvPr id="2" name="Content Placeholder 18">
            <a:extLst>
              <a:ext uri="{FF2B5EF4-FFF2-40B4-BE49-F238E27FC236}">
                <a16:creationId xmlns:a16="http://schemas.microsoft.com/office/drawing/2014/main" id="{FC98C48E-FC22-92BF-527C-36D5E7C84D61}"/>
              </a:ext>
            </a:extLst>
          </p:cNvPr>
          <p:cNvSpPr txBox="1">
            <a:spLocks/>
          </p:cNvSpPr>
          <p:nvPr/>
        </p:nvSpPr>
        <p:spPr>
          <a:xfrm>
            <a:off x="165863" y="1829284"/>
            <a:ext cx="3966190" cy="35018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Eraclito vedeva il mondo come un flusso in costante movimento</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a:t>
            </a:r>
          </a:p>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Platone vedeva il mondo sotto forma di oggetti e forme ideali.</a:t>
            </a:r>
          </a:p>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La filosofia occidentale è basata sulle idee di Platone.</a:t>
            </a:r>
          </a:p>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OOP == Platone</a:t>
            </a:r>
          </a:p>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DDD == Eraclito</a:t>
            </a:r>
          </a:p>
          <a:p>
            <a:pPr>
              <a:lnSpc>
                <a:spcPct val="120000"/>
              </a:lnSpc>
              <a:defRPr/>
            </a:pPr>
            <a:endParaRPr lang="it-IT" sz="18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Immagine 3">
            <a:extLst>
              <a:ext uri="{FF2B5EF4-FFF2-40B4-BE49-F238E27FC236}">
                <a16:creationId xmlns:a16="http://schemas.microsoft.com/office/drawing/2014/main" id="{AD1E2275-313D-0A14-B2D0-C5FB577F4B86}"/>
              </a:ext>
            </a:extLst>
          </p:cNvPr>
          <p:cNvPicPr>
            <a:picLocks noChangeAspect="1"/>
          </p:cNvPicPr>
          <p:nvPr/>
        </p:nvPicPr>
        <p:blipFill>
          <a:blip r:embed="rId5"/>
          <a:stretch>
            <a:fillRect/>
          </a:stretch>
        </p:blipFill>
        <p:spPr>
          <a:xfrm>
            <a:off x="4329534" y="1338610"/>
            <a:ext cx="4648603" cy="3810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5373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D4157A-F6E6-781E-FC79-187C719BCEC0}"/>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a:extLst>
              <a:ext uri="{FF2B5EF4-FFF2-40B4-BE49-F238E27FC236}">
                <a16:creationId xmlns:a16="http://schemas.microsoft.com/office/drawing/2014/main" id="{C87DD49E-5BCD-5DEA-55C6-52E9D198CB98}"/>
              </a:ext>
            </a:extLst>
          </p:cNvPr>
          <p:cNvSpPr txBox="1">
            <a:spLocks/>
          </p:cNvSpPr>
          <p:nvPr/>
        </p:nvSpPr>
        <p:spPr>
          <a:xfrm>
            <a:off x="5648707" y="365125"/>
            <a:ext cx="2866642" cy="1899912"/>
          </a:xfrm>
          <a:prstGeom prst="rect">
            <a:avLst/>
          </a:prstGeom>
        </p:spPr>
        <p:txBody>
          <a:bodyPr vert="horz" lIns="91440" tIns="45720" rIns="91440" bIns="45720" rtlCol="0" anchor="ctr">
            <a:normAutofit/>
          </a:bodyPr>
          <a:lstStyle>
            <a:lvl1pPr algn="l" defTabSz="914400" rtl="0" eaLnBrk="1" latinLnBrk="0" hangingPunct="1">
              <a:lnSpc>
                <a:spcPct val="120000"/>
              </a:lnSpc>
              <a:spcBef>
                <a:spcPct val="0"/>
              </a:spcBef>
              <a:buNone/>
              <a:defRPr sz="4600" b="1" i="0" kern="1200" baseline="0">
                <a:solidFill>
                  <a:srgbClr val="0061BB"/>
                </a:solidFill>
                <a:latin typeface="Open Sans" charset="0"/>
                <a:ea typeface="Open Sans" charset="0"/>
                <a:cs typeface="Open Sans" charset="0"/>
              </a:defRPr>
            </a:lvl1pPr>
          </a:lstStyle>
          <a:p>
            <a:pPr>
              <a:lnSpc>
                <a:spcPct val="90000"/>
              </a:lnSpc>
              <a:spcAft>
                <a:spcPts val="600"/>
              </a:spcAft>
            </a:pPr>
            <a:r>
              <a:rPr lang="en-US" sz="3500" b="0" dirty="0">
                <a:solidFill>
                  <a:srgbClr val="C00000"/>
                </a:solidFill>
                <a:latin typeface="+mn-lt"/>
                <a:ea typeface="+mj-ea"/>
                <a:cs typeface="+mj-cs"/>
              </a:rPr>
              <a:t>Black Swan</a:t>
            </a:r>
          </a:p>
        </p:txBody>
      </p:sp>
      <p:pic>
        <p:nvPicPr>
          <p:cNvPr id="2" name="Immagine 1" descr="Immagine che contiene cigno, uccello acquatico, uccello, acqua&#10;&#10;Descrizione generata automaticamente">
            <a:extLst>
              <a:ext uri="{FF2B5EF4-FFF2-40B4-BE49-F238E27FC236}">
                <a16:creationId xmlns:a16="http://schemas.microsoft.com/office/drawing/2014/main" id="{22597D8D-D506-7D18-A662-89155778273E}"/>
              </a:ext>
            </a:extLst>
          </p:cNvPr>
          <p:cNvPicPr>
            <a:picLocks noChangeAspect="1"/>
          </p:cNvPicPr>
          <p:nvPr/>
        </p:nvPicPr>
        <p:blipFill>
          <a:blip r:embed="rId3"/>
          <a:srcRect l="19775" r="4368"/>
          <a:stretch/>
        </p:blipFill>
        <p:spPr>
          <a:xfrm>
            <a:off x="20" y="10"/>
            <a:ext cx="5202273" cy="6857990"/>
          </a:xfrm>
          <a:prstGeom prst="rect">
            <a:avLst/>
          </a:prstGeom>
          <a:scene3d>
            <a:camera prst="orthographicFront"/>
            <a:lightRig rig="contrasting" dir="t">
              <a:rot lat="0" lon="0" rev="3000000"/>
            </a:lightRig>
          </a:scene3d>
          <a:sp3d contourW="7620">
            <a:bevelT w="95250" h="31750"/>
            <a:contourClr>
              <a:srgbClr val="333333"/>
            </a:contourClr>
          </a:sp3d>
        </p:spPr>
      </p:pic>
      <p:sp>
        <p:nvSpPr>
          <p:cNvPr id="11" name="Content Placeholder 2">
            <a:extLst>
              <a:ext uri="{FF2B5EF4-FFF2-40B4-BE49-F238E27FC236}">
                <a16:creationId xmlns:a16="http://schemas.microsoft.com/office/drawing/2014/main" id="{196BA823-8400-A42B-C14A-636B744E5619}"/>
              </a:ext>
            </a:extLst>
          </p:cNvPr>
          <p:cNvSpPr txBox="1">
            <a:spLocks/>
          </p:cNvSpPr>
          <p:nvPr/>
        </p:nvSpPr>
        <p:spPr>
          <a:xfrm>
            <a:off x="5648707" y="2434201"/>
            <a:ext cx="2866642"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t>Il “Platonic fold” è il confine </a:t>
            </a:r>
            <a:r>
              <a:rPr lang="en-US" sz="1700" dirty="0" err="1"/>
              <a:t>esplosivo</a:t>
            </a:r>
            <a:r>
              <a:rPr lang="en-US" sz="1700" dirty="0"/>
              <a:t> in cui la </a:t>
            </a:r>
            <a:r>
              <a:rPr lang="en-US" sz="1700" dirty="0" err="1"/>
              <a:t>mentalità</a:t>
            </a:r>
            <a:r>
              <a:rPr lang="en-US" sz="1700" dirty="0"/>
              <a:t> </a:t>
            </a:r>
            <a:r>
              <a:rPr lang="en-US" sz="1700" dirty="0" err="1"/>
              <a:t>platonica</a:t>
            </a:r>
            <a:r>
              <a:rPr lang="en-US" sz="1700" dirty="0"/>
              <a:t> </a:t>
            </a:r>
            <a:r>
              <a:rPr lang="en-US" sz="1700" dirty="0" err="1"/>
              <a:t>entra</a:t>
            </a:r>
            <a:r>
              <a:rPr lang="en-US" sz="1700" dirty="0"/>
              <a:t> in </a:t>
            </a:r>
            <a:r>
              <a:rPr lang="en-US" sz="1700" dirty="0" err="1"/>
              <a:t>contatto</a:t>
            </a:r>
            <a:r>
              <a:rPr lang="en-US" sz="1700" dirty="0"/>
              <a:t> con la </a:t>
            </a:r>
            <a:r>
              <a:rPr lang="en-US" sz="1700" dirty="0" err="1"/>
              <a:t>realtà</a:t>
            </a:r>
            <a:r>
              <a:rPr lang="en-US" sz="1700" dirty="0"/>
              <a:t> </a:t>
            </a:r>
            <a:r>
              <a:rPr lang="en-US" sz="1700" dirty="0" err="1"/>
              <a:t>caotica</a:t>
            </a:r>
            <a:r>
              <a:rPr lang="en-US" sz="1700" dirty="0"/>
              <a:t>, dove il </a:t>
            </a:r>
            <a:r>
              <a:rPr lang="en-US" sz="1700" dirty="0" err="1"/>
              <a:t>divario</a:t>
            </a:r>
            <a:r>
              <a:rPr lang="en-US" sz="1700" dirty="0"/>
              <a:t> </a:t>
            </a:r>
            <a:r>
              <a:rPr lang="en-US" sz="1700" dirty="0" err="1"/>
              <a:t>tra</a:t>
            </a:r>
            <a:r>
              <a:rPr lang="en-US" sz="1700" dirty="0"/>
              <a:t> </a:t>
            </a:r>
            <a:r>
              <a:rPr lang="en-US" sz="1700" dirty="0" err="1"/>
              <a:t>ciò</a:t>
            </a:r>
            <a:r>
              <a:rPr lang="en-US" sz="1700" dirty="0"/>
              <a:t> </a:t>
            </a:r>
            <a:r>
              <a:rPr lang="en-US" sz="1700" dirty="0" err="1"/>
              <a:t>che</a:t>
            </a:r>
            <a:r>
              <a:rPr lang="en-US" sz="1700" dirty="0"/>
              <a:t> </a:t>
            </a:r>
            <a:r>
              <a:rPr lang="en-US" sz="1700" dirty="0" err="1"/>
              <a:t>sai</a:t>
            </a:r>
            <a:r>
              <a:rPr lang="en-US" sz="1700" dirty="0"/>
              <a:t> e </a:t>
            </a:r>
            <a:r>
              <a:rPr lang="en-US" sz="1700" dirty="0" err="1"/>
              <a:t>ciò</a:t>
            </a:r>
            <a:r>
              <a:rPr lang="en-US" sz="1700" dirty="0"/>
              <a:t> </a:t>
            </a:r>
            <a:r>
              <a:rPr lang="en-US" sz="1700" dirty="0" err="1"/>
              <a:t>che</a:t>
            </a:r>
            <a:r>
              <a:rPr lang="en-US" sz="1700" dirty="0"/>
              <a:t> </a:t>
            </a:r>
            <a:r>
              <a:rPr lang="en-US" sz="1700" dirty="0" err="1"/>
              <a:t>pensi</a:t>
            </a:r>
            <a:r>
              <a:rPr lang="en-US" sz="1700" dirty="0"/>
              <a:t> di </a:t>
            </a:r>
            <a:r>
              <a:rPr lang="en-US" sz="1700" dirty="0" err="1"/>
              <a:t>sapere</a:t>
            </a:r>
            <a:r>
              <a:rPr lang="en-US" sz="1700" dirty="0"/>
              <a:t> </a:t>
            </a:r>
            <a:r>
              <a:rPr lang="en-US" sz="1700" dirty="0" err="1"/>
              <a:t>diventa</a:t>
            </a:r>
            <a:r>
              <a:rPr lang="en-US" sz="1700" dirty="0"/>
              <a:t> </a:t>
            </a:r>
            <a:r>
              <a:rPr lang="en-US" sz="1700" dirty="0" err="1"/>
              <a:t>pericolosamente</a:t>
            </a:r>
            <a:r>
              <a:rPr lang="en-US" sz="1700" dirty="0"/>
              <a:t> </a:t>
            </a:r>
            <a:r>
              <a:rPr lang="en-US" sz="1700" dirty="0" err="1"/>
              <a:t>ampio</a:t>
            </a:r>
            <a:r>
              <a:rPr lang="en-US" sz="1700" dirty="0"/>
              <a:t>.</a:t>
            </a:r>
          </a:p>
          <a:p>
            <a:r>
              <a:rPr lang="en-US" sz="1700" dirty="0"/>
              <a:t>E’ qui </a:t>
            </a:r>
            <a:r>
              <a:rPr lang="en-US" sz="1700" dirty="0" err="1"/>
              <a:t>che</a:t>
            </a:r>
            <a:r>
              <a:rPr lang="en-US" sz="1700" dirty="0"/>
              <a:t> </a:t>
            </a:r>
            <a:r>
              <a:rPr lang="en-US" sz="1700" dirty="0" err="1"/>
              <a:t>viene</a:t>
            </a:r>
            <a:r>
              <a:rPr lang="en-US" sz="1700" dirty="0"/>
              <a:t> </a:t>
            </a:r>
            <a:r>
              <a:rPr lang="en-US" sz="1700" dirty="0" err="1"/>
              <a:t>prodotto</a:t>
            </a:r>
            <a:r>
              <a:rPr lang="en-US" sz="1700" dirty="0"/>
              <a:t> il </a:t>
            </a:r>
            <a:r>
              <a:rPr lang="en-US" sz="1700" dirty="0" err="1"/>
              <a:t>Cigno</a:t>
            </a:r>
            <a:r>
              <a:rPr lang="en-US" sz="1700" dirty="0"/>
              <a:t> Nero!</a:t>
            </a:r>
          </a:p>
        </p:txBody>
      </p:sp>
      <p:sp>
        <p:nvSpPr>
          <p:cNvPr id="3" name="CasellaDiTesto 2">
            <a:extLst>
              <a:ext uri="{FF2B5EF4-FFF2-40B4-BE49-F238E27FC236}">
                <a16:creationId xmlns:a16="http://schemas.microsoft.com/office/drawing/2014/main" id="{9C160727-323A-14F6-75C5-202DA2661A19}"/>
              </a:ext>
            </a:extLst>
          </p:cNvPr>
          <p:cNvSpPr txBox="1"/>
          <p:nvPr/>
        </p:nvSpPr>
        <p:spPr>
          <a:xfrm>
            <a:off x="6264370" y="5199572"/>
            <a:ext cx="2127017" cy="369332"/>
          </a:xfrm>
          <a:prstGeom prst="rect">
            <a:avLst/>
          </a:prstGeom>
          <a:noFill/>
        </p:spPr>
        <p:txBody>
          <a:bodyPr wrap="square" rtlCol="0">
            <a:spAutoFit/>
          </a:bodyPr>
          <a:lstStyle/>
          <a:p>
            <a:r>
              <a:rPr lang="it-IT" dirty="0" err="1"/>
              <a:t>Nassin</a:t>
            </a:r>
            <a:r>
              <a:rPr lang="it-IT" dirty="0"/>
              <a:t> Nicolas Taleb</a:t>
            </a:r>
          </a:p>
        </p:txBody>
      </p:sp>
    </p:spTree>
    <p:extLst>
      <p:ext uri="{BB962C8B-B14F-4D97-AF65-F5344CB8AC3E}">
        <p14:creationId xmlns:p14="http://schemas.microsoft.com/office/powerpoint/2010/main" val="310115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4A40F-105A-734E-A48D-466753740839}"/>
            </a:ext>
          </a:extLst>
        </p:cNvPr>
        <p:cNvGrpSpPr/>
        <p:nvPr/>
      </p:nvGrpSpPr>
      <p:grpSpPr>
        <a:xfrm>
          <a:off x="0" y="0"/>
          <a:ext cx="0" cy="0"/>
          <a:chOff x="0" y="0"/>
          <a:chExt cx="0" cy="0"/>
        </a:xfrm>
      </p:grpSpPr>
      <p:pic>
        <p:nvPicPr>
          <p:cNvPr id="5" name="Immagine 4">
            <a:hlinkClick r:id="rId3"/>
            <a:extLst>
              <a:ext uri="{FF2B5EF4-FFF2-40B4-BE49-F238E27FC236}">
                <a16:creationId xmlns:a16="http://schemas.microsoft.com/office/drawing/2014/main" id="{9C895136-87FD-CB11-1BD2-DB2106F55C76}"/>
              </a:ext>
            </a:extLst>
          </p:cNvPr>
          <p:cNvPicPr>
            <a:picLocks noChangeAspect="1"/>
          </p:cNvPicPr>
          <p:nvPr/>
        </p:nvPicPr>
        <p:blipFill>
          <a:blip r:embed="rId4"/>
          <a:stretch>
            <a:fillRect/>
          </a:stretch>
        </p:blipFill>
        <p:spPr>
          <a:xfrm>
            <a:off x="385014" y="6190815"/>
            <a:ext cx="1425063" cy="434378"/>
          </a:xfrm>
          <a:prstGeom prst="rect">
            <a:avLst/>
          </a:prstGeom>
        </p:spPr>
      </p:pic>
      <p:sp>
        <p:nvSpPr>
          <p:cNvPr id="9" name="Title">
            <a:extLst>
              <a:ext uri="{FF2B5EF4-FFF2-40B4-BE49-F238E27FC236}">
                <a16:creationId xmlns:a16="http://schemas.microsoft.com/office/drawing/2014/main" id="{E0EC1B05-E137-E276-14F8-ADEDB23DA301}"/>
              </a:ext>
            </a:extLst>
          </p:cNvPr>
          <p:cNvSpPr txBox="1">
            <a:spLocks/>
          </p:cNvSpPr>
          <p:nvPr/>
        </p:nvSpPr>
        <p:spPr>
          <a:xfrm>
            <a:off x="1" y="156820"/>
            <a:ext cx="9144000" cy="750241"/>
          </a:xfrm>
          <a:prstGeom prst="rect">
            <a:avLst/>
          </a:prstGeom>
        </p:spPr>
        <p:txBody>
          <a:bodyPr anchor="ctr">
            <a:normAutofit fontScale="92500" lnSpcReduction="20000"/>
          </a:bodyPr>
          <a:lstStyle>
            <a:lvl1pPr algn="l" defTabSz="914400" rtl="0" eaLnBrk="1" latinLnBrk="0" hangingPunct="1">
              <a:lnSpc>
                <a:spcPct val="120000"/>
              </a:lnSpc>
              <a:spcBef>
                <a:spcPct val="0"/>
              </a:spcBef>
              <a:buNone/>
              <a:defRPr sz="4600" b="1" i="0" kern="1200" baseline="0">
                <a:solidFill>
                  <a:srgbClr val="0061BB"/>
                </a:solidFill>
                <a:latin typeface="Open Sans" charset="0"/>
                <a:ea typeface="Open Sans" charset="0"/>
                <a:cs typeface="Open Sans" charset="0"/>
              </a:defRPr>
            </a:lvl1pPr>
          </a:lstStyle>
          <a:p>
            <a:pPr algn="ctr"/>
            <a:r>
              <a:rPr lang="en-US" b="0" dirty="0">
                <a:solidFill>
                  <a:srgbClr val="C00000"/>
                </a:solidFill>
                <a:latin typeface="+mn-lt"/>
              </a:rPr>
              <a:t>A </a:t>
            </a:r>
            <a:r>
              <a:rPr lang="en-US" b="0" dirty="0" err="1">
                <a:solidFill>
                  <a:srgbClr val="C00000"/>
                </a:solidFill>
                <a:latin typeface="+mn-lt"/>
              </a:rPr>
              <a:t>cosa</a:t>
            </a:r>
            <a:r>
              <a:rPr lang="en-US" b="0" dirty="0">
                <a:solidFill>
                  <a:srgbClr val="C00000"/>
                </a:solidFill>
                <a:latin typeface="+mn-lt"/>
              </a:rPr>
              <a:t> mi serve un </a:t>
            </a:r>
            <a:r>
              <a:rPr lang="en-US" b="0" dirty="0" err="1">
                <a:solidFill>
                  <a:srgbClr val="C00000"/>
                </a:solidFill>
                <a:latin typeface="+mn-lt"/>
              </a:rPr>
              <a:t>Modello</a:t>
            </a:r>
            <a:r>
              <a:rPr lang="en-US" b="0" dirty="0">
                <a:solidFill>
                  <a:srgbClr val="C00000"/>
                </a:solidFill>
                <a:latin typeface="+mn-lt"/>
              </a:rPr>
              <a:t>?</a:t>
            </a:r>
            <a:endParaRPr lang="it-IT" b="0" dirty="0">
              <a:solidFill>
                <a:srgbClr val="C00000"/>
              </a:solidFill>
              <a:latin typeface="+mn-lt"/>
            </a:endParaRPr>
          </a:p>
        </p:txBody>
      </p:sp>
      <p:pic>
        <p:nvPicPr>
          <p:cNvPr id="9218" name="Picture 2" descr="Vallesinellla">
            <a:extLst>
              <a:ext uri="{FF2B5EF4-FFF2-40B4-BE49-F238E27FC236}">
                <a16:creationId xmlns:a16="http://schemas.microsoft.com/office/drawing/2014/main" id="{E5960B4D-A388-512F-D84A-59928222B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361" y="1173193"/>
            <a:ext cx="3819373" cy="375249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4546D3B6-1B79-AED8-15ED-FC72B7F41F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907061"/>
            <a:ext cx="3604729" cy="509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07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7CDCC-6159-D3E9-E90B-775FB981DBDA}"/>
            </a:ext>
          </a:extLst>
        </p:cNvPr>
        <p:cNvGrpSpPr/>
        <p:nvPr/>
      </p:nvGrpSpPr>
      <p:grpSpPr>
        <a:xfrm>
          <a:off x="0" y="0"/>
          <a:ext cx="0" cy="0"/>
          <a:chOff x="0" y="0"/>
          <a:chExt cx="0" cy="0"/>
        </a:xfrm>
      </p:grpSpPr>
      <p:pic>
        <p:nvPicPr>
          <p:cNvPr id="5" name="Immagine 4">
            <a:hlinkClick r:id="rId3"/>
            <a:extLst>
              <a:ext uri="{FF2B5EF4-FFF2-40B4-BE49-F238E27FC236}">
                <a16:creationId xmlns:a16="http://schemas.microsoft.com/office/drawing/2014/main" id="{E0CD9834-7D54-4BCD-F9A3-52F6BE595E61}"/>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8" name="Immagine 7" descr="Picture of Rebecca Wirfs-Brock">
            <a:extLst>
              <a:ext uri="{FF2B5EF4-FFF2-40B4-BE49-F238E27FC236}">
                <a16:creationId xmlns:a16="http://schemas.microsoft.com/office/drawing/2014/main" id="{007DFEA3-6103-4E44-ECCF-52B435221D28}"/>
              </a:ext>
            </a:extLst>
          </p:cNvPr>
          <p:cNvPicPr>
            <a:picLocks noChangeAspect="1"/>
          </p:cNvPicPr>
          <p:nvPr/>
        </p:nvPicPr>
        <p:blipFill>
          <a:blip r:embed="rId5"/>
          <a:srcRect t="12443" r="-1" b="4240"/>
          <a:stretch/>
        </p:blipFill>
        <p:spPr>
          <a:xfrm>
            <a:off x="6971543" y="4519744"/>
            <a:ext cx="1432605" cy="1198281"/>
          </a:xfrm>
          <a:prstGeom prst="rect">
            <a:avLst/>
          </a:prstGeom>
          <a:noFill/>
        </p:spPr>
      </p:pic>
      <p:sp>
        <p:nvSpPr>
          <p:cNvPr id="9" name="Title">
            <a:extLst>
              <a:ext uri="{FF2B5EF4-FFF2-40B4-BE49-F238E27FC236}">
                <a16:creationId xmlns:a16="http://schemas.microsoft.com/office/drawing/2014/main" id="{9911D5C5-97FF-DD24-E9A8-E57C7B8A6AE5}"/>
              </a:ext>
            </a:extLst>
          </p:cNvPr>
          <p:cNvSpPr txBox="1">
            <a:spLocks/>
          </p:cNvSpPr>
          <p:nvPr/>
        </p:nvSpPr>
        <p:spPr>
          <a:xfrm>
            <a:off x="1" y="156820"/>
            <a:ext cx="9144000" cy="750241"/>
          </a:xfrm>
          <a:prstGeom prst="rect">
            <a:avLst/>
          </a:prstGeom>
        </p:spPr>
        <p:txBody>
          <a:bodyPr anchor="ctr">
            <a:normAutofit fontScale="92500" lnSpcReduction="20000"/>
          </a:bodyPr>
          <a:lstStyle>
            <a:lvl1pPr algn="l" defTabSz="914400" rtl="0" eaLnBrk="1" latinLnBrk="0" hangingPunct="1">
              <a:lnSpc>
                <a:spcPct val="120000"/>
              </a:lnSpc>
              <a:spcBef>
                <a:spcPct val="0"/>
              </a:spcBef>
              <a:buNone/>
              <a:defRPr sz="4600" b="1" i="0" kern="1200" baseline="0">
                <a:solidFill>
                  <a:srgbClr val="0061BB"/>
                </a:solidFill>
                <a:latin typeface="Open Sans" charset="0"/>
                <a:ea typeface="Open Sans" charset="0"/>
                <a:cs typeface="Open Sans" charset="0"/>
              </a:defRPr>
            </a:lvl1pPr>
          </a:lstStyle>
          <a:p>
            <a:pPr algn="ctr"/>
            <a:r>
              <a:rPr lang="en-US" b="0" dirty="0" err="1">
                <a:solidFill>
                  <a:srgbClr val="C00000"/>
                </a:solidFill>
                <a:latin typeface="+mn-lt"/>
              </a:rPr>
              <a:t>Cos’è</a:t>
            </a:r>
            <a:r>
              <a:rPr lang="en-US" b="0" dirty="0">
                <a:solidFill>
                  <a:srgbClr val="C00000"/>
                </a:solidFill>
                <a:latin typeface="+mn-lt"/>
              </a:rPr>
              <a:t> un </a:t>
            </a:r>
            <a:r>
              <a:rPr lang="en-US" b="0" dirty="0" err="1">
                <a:solidFill>
                  <a:srgbClr val="C00000"/>
                </a:solidFill>
                <a:latin typeface="+mn-lt"/>
              </a:rPr>
              <a:t>Modello</a:t>
            </a:r>
            <a:r>
              <a:rPr lang="en-US" b="0" dirty="0">
                <a:solidFill>
                  <a:srgbClr val="C00000"/>
                </a:solidFill>
                <a:latin typeface="+mn-lt"/>
              </a:rPr>
              <a:t>?</a:t>
            </a:r>
            <a:endParaRPr lang="it-IT" b="0" dirty="0">
              <a:solidFill>
                <a:srgbClr val="C00000"/>
              </a:solidFill>
              <a:latin typeface="+mn-lt"/>
            </a:endParaRPr>
          </a:p>
        </p:txBody>
      </p:sp>
      <p:sp>
        <p:nvSpPr>
          <p:cNvPr id="10" name="CasellaDiTesto 9">
            <a:extLst>
              <a:ext uri="{FF2B5EF4-FFF2-40B4-BE49-F238E27FC236}">
                <a16:creationId xmlns:a16="http://schemas.microsoft.com/office/drawing/2014/main" id="{EE4D96BB-8383-69AF-CFEF-7061E84ACE05}"/>
              </a:ext>
            </a:extLst>
          </p:cNvPr>
          <p:cNvSpPr txBox="1"/>
          <p:nvPr/>
        </p:nvSpPr>
        <p:spPr>
          <a:xfrm>
            <a:off x="6683541" y="5718025"/>
            <a:ext cx="2311121" cy="369332"/>
          </a:xfrm>
          <a:prstGeom prst="rect">
            <a:avLst/>
          </a:prstGeom>
          <a:noFill/>
        </p:spPr>
        <p:txBody>
          <a:bodyPr wrap="square" rtlCol="0">
            <a:spAutoFit/>
          </a:bodyPr>
          <a:lstStyle/>
          <a:p>
            <a:r>
              <a:rPr lang="it-IT" b="1" dirty="0"/>
              <a:t>Rebecca </a:t>
            </a:r>
            <a:r>
              <a:rPr lang="it-IT" b="1" dirty="0" err="1"/>
              <a:t>Wirfs</a:t>
            </a:r>
            <a:r>
              <a:rPr lang="it-IT" b="1" dirty="0"/>
              <a:t>-Brock</a:t>
            </a:r>
          </a:p>
        </p:txBody>
      </p:sp>
      <p:sp>
        <p:nvSpPr>
          <p:cNvPr id="11" name="Content Placeholder 2">
            <a:extLst>
              <a:ext uri="{FF2B5EF4-FFF2-40B4-BE49-F238E27FC236}">
                <a16:creationId xmlns:a16="http://schemas.microsoft.com/office/drawing/2014/main" id="{4D6D39A9-DE65-AA45-F3D5-3EF51E9984BC}"/>
              </a:ext>
            </a:extLst>
          </p:cNvPr>
          <p:cNvSpPr txBox="1">
            <a:spLocks/>
          </p:cNvSpPr>
          <p:nvPr/>
        </p:nvSpPr>
        <p:spPr>
          <a:xfrm>
            <a:off x="310551" y="1382051"/>
            <a:ext cx="8684111" cy="333477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3200" dirty="0"/>
              <a:t>Un modello è una </a:t>
            </a:r>
            <a:r>
              <a:rPr lang="it-IT" sz="3200" b="1" dirty="0"/>
              <a:t>rappresentazione semplificata</a:t>
            </a:r>
            <a:r>
              <a:rPr lang="it-IT" sz="3200" dirty="0"/>
              <a:t> di una cosa o di un fenomeno che enfatizza </a:t>
            </a:r>
            <a:r>
              <a:rPr lang="it-IT" sz="3200" b="1" dirty="0"/>
              <a:t>intenzionalmente</a:t>
            </a:r>
            <a:r>
              <a:rPr lang="it-IT" sz="3200" dirty="0"/>
              <a:t> alcuni aspetti ignorandone altri</a:t>
            </a:r>
            <a:r>
              <a:rPr lang="en-US" sz="3200" dirty="0"/>
              <a:t>.</a:t>
            </a:r>
          </a:p>
          <a:p>
            <a:r>
              <a:rPr lang="en-US" sz="3200" dirty="0" err="1"/>
              <a:t>Astrazione</a:t>
            </a:r>
            <a:r>
              <a:rPr lang="en-US" sz="3200" dirty="0"/>
              <a:t> con un </a:t>
            </a:r>
            <a:r>
              <a:rPr lang="en-US" sz="3200" b="1" dirty="0" err="1"/>
              <a:t>uso</a:t>
            </a:r>
            <a:r>
              <a:rPr lang="en-US" sz="3200" b="1" dirty="0"/>
              <a:t> </a:t>
            </a:r>
            <a:r>
              <a:rPr lang="en-US" sz="3200" b="1" dirty="0" err="1"/>
              <a:t>specifico</a:t>
            </a:r>
            <a:r>
              <a:rPr lang="en-US" sz="3200" dirty="0"/>
              <a:t> in </a:t>
            </a:r>
            <a:r>
              <a:rPr lang="en-US" sz="3200" dirty="0" err="1"/>
              <a:t>mente</a:t>
            </a:r>
            <a:r>
              <a:rPr lang="en-US" sz="3200" dirty="0"/>
              <a:t>. </a:t>
            </a:r>
          </a:p>
          <a:p>
            <a:r>
              <a:rPr lang="en-US" sz="3200" dirty="0" err="1"/>
              <a:t>Un’astrazione</a:t>
            </a:r>
            <a:r>
              <a:rPr lang="en-US" sz="3200" dirty="0"/>
              <a:t> </a:t>
            </a:r>
            <a:r>
              <a:rPr lang="en-US" sz="3200" dirty="0" err="1"/>
              <a:t>può</a:t>
            </a:r>
            <a:r>
              <a:rPr lang="en-US" sz="3200" dirty="0"/>
              <a:t> </a:t>
            </a:r>
            <a:r>
              <a:rPr lang="en-US" sz="3200" dirty="0" err="1"/>
              <a:t>essere</a:t>
            </a:r>
            <a:r>
              <a:rPr lang="en-US" sz="3200" dirty="0"/>
              <a:t> </a:t>
            </a:r>
            <a:r>
              <a:rPr lang="en-US" sz="3200" dirty="0" err="1"/>
              <a:t>precisa</a:t>
            </a:r>
            <a:r>
              <a:rPr lang="en-US" sz="3200" dirty="0"/>
              <a:t> solo se il </a:t>
            </a:r>
            <a:r>
              <a:rPr lang="en-US" sz="3200" b="1" dirty="0" err="1"/>
              <a:t>contesto</a:t>
            </a:r>
            <a:r>
              <a:rPr lang="en-US" sz="3200" b="1" dirty="0"/>
              <a:t> è </a:t>
            </a:r>
            <a:r>
              <a:rPr lang="en-US" sz="3200" b="1" dirty="0" err="1"/>
              <a:t>fissato</a:t>
            </a:r>
            <a:r>
              <a:rPr lang="en-US" sz="3200" b="1" dirty="0"/>
              <a:t> e </a:t>
            </a:r>
            <a:r>
              <a:rPr lang="en-US" sz="3200" b="1" dirty="0" err="1"/>
              <a:t>compreso</a:t>
            </a:r>
            <a:r>
              <a:rPr lang="en-US" sz="3200" b="1" dirty="0"/>
              <a:t> da tutti</a:t>
            </a:r>
            <a:r>
              <a:rPr lang="en-US" sz="3200" dirty="0"/>
              <a:t> </a:t>
            </a:r>
            <a:r>
              <a:rPr lang="en-US" sz="3200" dirty="0" err="1"/>
              <a:t>i</a:t>
            </a:r>
            <a:r>
              <a:rPr lang="en-US" sz="3200" dirty="0"/>
              <a:t> </a:t>
            </a:r>
            <a:r>
              <a:rPr lang="en-US" sz="3200" dirty="0" err="1"/>
              <a:t>partecipanti</a:t>
            </a:r>
            <a:r>
              <a:rPr lang="en-US" sz="3200" dirty="0"/>
              <a:t> </a:t>
            </a:r>
            <a:r>
              <a:rPr lang="en-US" sz="3200" dirty="0" err="1"/>
              <a:t>alla</a:t>
            </a:r>
            <a:r>
              <a:rPr lang="en-US" sz="3200" dirty="0"/>
              <a:t> </a:t>
            </a:r>
            <a:r>
              <a:rPr lang="en-US" sz="3200" dirty="0" err="1"/>
              <a:t>comunicazione</a:t>
            </a:r>
            <a:r>
              <a:rPr lang="en-US" sz="3200" dirty="0"/>
              <a:t>.</a:t>
            </a:r>
          </a:p>
          <a:p>
            <a:endParaRPr lang="en-US" dirty="0"/>
          </a:p>
        </p:txBody>
      </p:sp>
    </p:spTree>
    <p:extLst>
      <p:ext uri="{BB962C8B-B14F-4D97-AF65-F5344CB8AC3E}">
        <p14:creationId xmlns:p14="http://schemas.microsoft.com/office/powerpoint/2010/main" val="308969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214150-6339-EB8A-3363-DB350AC7567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a:extLst>
              <a:ext uri="{FF2B5EF4-FFF2-40B4-BE49-F238E27FC236}">
                <a16:creationId xmlns:a16="http://schemas.microsoft.com/office/drawing/2014/main" id="{EACF4B88-91CC-6172-21DA-BCD81ED6C48E}"/>
              </a:ext>
            </a:extLst>
          </p:cNvPr>
          <p:cNvSpPr txBox="1">
            <a:spLocks/>
          </p:cNvSpPr>
          <p:nvPr/>
        </p:nvSpPr>
        <p:spPr>
          <a:xfrm>
            <a:off x="0" y="304038"/>
            <a:ext cx="9144000" cy="910216"/>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4600" b="1" i="0" kern="1200" baseline="0">
                <a:solidFill>
                  <a:srgbClr val="0061BB"/>
                </a:solidFill>
                <a:latin typeface="Open Sans" charset="0"/>
                <a:ea typeface="Open Sans" charset="0"/>
                <a:cs typeface="Open Sans" charset="0"/>
              </a:defRPr>
            </a:lvl1pPr>
          </a:lstStyle>
          <a:p>
            <a:pPr algn="ctr">
              <a:lnSpc>
                <a:spcPct val="90000"/>
              </a:lnSpc>
              <a:spcAft>
                <a:spcPts val="600"/>
              </a:spcAft>
            </a:pPr>
            <a:r>
              <a:rPr lang="en-US" sz="4700" b="0" kern="1200" dirty="0">
                <a:solidFill>
                  <a:srgbClr val="C00000"/>
                </a:solidFill>
                <a:latin typeface="+mn-lt"/>
                <a:ea typeface="+mj-ea"/>
                <a:cs typeface="+mj-cs"/>
              </a:rPr>
              <a:t>Ubiquitous Language</a:t>
            </a:r>
          </a:p>
        </p:txBody>
      </p:sp>
      <p:sp>
        <p:nvSpPr>
          <p:cNvPr id="1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0D8A2BF9-448A-913D-4E98-671F77A4B18C}"/>
              </a:ext>
            </a:extLst>
          </p:cNvPr>
          <p:cNvSpPr txBox="1">
            <a:spLocks/>
          </p:cNvSpPr>
          <p:nvPr/>
        </p:nvSpPr>
        <p:spPr>
          <a:xfrm>
            <a:off x="473202" y="2669530"/>
            <a:ext cx="3614166" cy="2849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err="1"/>
              <a:t>L’Ubiquitous</a:t>
            </a:r>
            <a:r>
              <a:rPr lang="en-US" sz="2400" b="1" dirty="0"/>
              <a:t> Language </a:t>
            </a:r>
            <a:r>
              <a:rPr lang="en-US" sz="2400" dirty="0"/>
              <a:t>è un </a:t>
            </a:r>
            <a:r>
              <a:rPr lang="en-US" sz="2400" dirty="0" err="1"/>
              <a:t>linguaggio</a:t>
            </a:r>
            <a:r>
              <a:rPr lang="en-US" sz="2400" dirty="0"/>
              <a:t> </a:t>
            </a:r>
            <a:r>
              <a:rPr lang="en-US" sz="2400" dirty="0" err="1"/>
              <a:t>modellato</a:t>
            </a:r>
            <a:r>
              <a:rPr lang="en-US" sz="2400" dirty="0"/>
              <a:t> </a:t>
            </a:r>
            <a:r>
              <a:rPr lang="en-US" sz="2400" dirty="0" err="1"/>
              <a:t>all’interno</a:t>
            </a:r>
            <a:r>
              <a:rPr lang="en-US" sz="2400" dirty="0"/>
              <a:t> di un </a:t>
            </a:r>
            <a:r>
              <a:rPr lang="en-US" sz="2400" b="1" dirty="0" err="1"/>
              <a:t>contesto</a:t>
            </a:r>
            <a:r>
              <a:rPr lang="en-US" sz="2400" b="1" dirty="0"/>
              <a:t> </a:t>
            </a:r>
            <a:r>
              <a:rPr lang="en-US" sz="2400" b="1" dirty="0" err="1"/>
              <a:t>limitato</a:t>
            </a:r>
            <a:r>
              <a:rPr lang="en-US" sz="2400" dirty="0"/>
              <a:t>, in cui </a:t>
            </a:r>
            <a:r>
              <a:rPr lang="en-US" sz="2400" dirty="0" err="1"/>
              <a:t>i</a:t>
            </a:r>
            <a:r>
              <a:rPr lang="en-US" sz="2400" dirty="0"/>
              <a:t> termini e </a:t>
            </a:r>
            <a:r>
              <a:rPr lang="en-US" sz="2400" dirty="0" err="1"/>
              <a:t>i</a:t>
            </a:r>
            <a:r>
              <a:rPr lang="en-US" sz="2400" dirty="0"/>
              <a:t> </a:t>
            </a:r>
            <a:r>
              <a:rPr lang="en-US" sz="2400" dirty="0" err="1"/>
              <a:t>concetti</a:t>
            </a:r>
            <a:r>
              <a:rPr lang="en-US" sz="2400" dirty="0"/>
              <a:t> del </a:t>
            </a:r>
            <a:r>
              <a:rPr lang="en-US" sz="2400" dirty="0" err="1"/>
              <a:t>dominio</a:t>
            </a:r>
            <a:r>
              <a:rPr lang="en-US" sz="2400" dirty="0"/>
              <a:t> </a:t>
            </a:r>
            <a:r>
              <a:rPr lang="en-US" sz="2400" dirty="0" err="1"/>
              <a:t>aziendale</a:t>
            </a:r>
            <a:r>
              <a:rPr lang="en-US" sz="2400" dirty="0"/>
              <a:t> </a:t>
            </a:r>
            <a:r>
              <a:rPr lang="en-US" sz="2400" dirty="0" err="1"/>
              <a:t>sono</a:t>
            </a:r>
            <a:r>
              <a:rPr lang="en-US" sz="2400" dirty="0"/>
              <a:t> </a:t>
            </a:r>
            <a:r>
              <a:rPr lang="en-US" sz="2400" dirty="0" err="1"/>
              <a:t>indicati</a:t>
            </a:r>
            <a:r>
              <a:rPr lang="en-US" sz="2400" dirty="0"/>
              <a:t> e in cui </a:t>
            </a:r>
            <a:r>
              <a:rPr lang="en-US" sz="2400" b="1" dirty="0"/>
              <a:t>non </a:t>
            </a:r>
            <a:r>
              <a:rPr lang="en-US" sz="2400" b="1" dirty="0" err="1"/>
              <a:t>dovrebbero</a:t>
            </a:r>
            <a:r>
              <a:rPr lang="en-US" sz="2400" b="1" dirty="0"/>
              <a:t> </a:t>
            </a:r>
            <a:r>
              <a:rPr lang="en-US" sz="2400" b="1" dirty="0" err="1"/>
              <a:t>esserci</a:t>
            </a:r>
            <a:r>
              <a:rPr lang="en-US" sz="2400" b="1" dirty="0"/>
              <a:t> </a:t>
            </a:r>
            <a:r>
              <a:rPr lang="en-US" sz="2400" b="1" dirty="0" err="1"/>
              <a:t>ambiguità</a:t>
            </a:r>
            <a:r>
              <a:rPr lang="en-US" sz="2400" dirty="0"/>
              <a:t>.</a:t>
            </a:r>
          </a:p>
        </p:txBody>
      </p:sp>
      <p:pic>
        <p:nvPicPr>
          <p:cNvPr id="2" name="Picture 2" descr="Ubiquitous Language">
            <a:extLst>
              <a:ext uri="{FF2B5EF4-FFF2-40B4-BE49-F238E27FC236}">
                <a16:creationId xmlns:a16="http://schemas.microsoft.com/office/drawing/2014/main" id="{DB712839-6BD6-9C3E-10B8-4363C1AB3F1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6572" y="1779772"/>
            <a:ext cx="4094226" cy="333503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hlinkClick r:id="rId4"/>
            <a:extLst>
              <a:ext uri="{FF2B5EF4-FFF2-40B4-BE49-F238E27FC236}">
                <a16:creationId xmlns:a16="http://schemas.microsoft.com/office/drawing/2014/main" id="{7D38B3A0-5EF9-DE58-C85A-4DCA340EB8EC}"/>
              </a:ext>
            </a:extLst>
          </p:cNvPr>
          <p:cNvPicPr>
            <a:picLocks noChangeAspect="1"/>
          </p:cNvPicPr>
          <p:nvPr/>
        </p:nvPicPr>
        <p:blipFill>
          <a:blip r:embed="rId5"/>
          <a:stretch>
            <a:fillRect/>
          </a:stretch>
        </p:blipFill>
        <p:spPr>
          <a:xfrm>
            <a:off x="385014" y="6190815"/>
            <a:ext cx="1425063" cy="434378"/>
          </a:xfrm>
          <a:prstGeom prst="rect">
            <a:avLst/>
          </a:prstGeom>
        </p:spPr>
      </p:pic>
      <p:pic>
        <p:nvPicPr>
          <p:cNvPr id="4" name="Immagine 3">
            <a:extLst>
              <a:ext uri="{FF2B5EF4-FFF2-40B4-BE49-F238E27FC236}">
                <a16:creationId xmlns:a16="http://schemas.microsoft.com/office/drawing/2014/main" id="{273E3F02-DF52-7494-A020-549A46737061}"/>
              </a:ext>
            </a:extLst>
          </p:cNvPr>
          <p:cNvPicPr>
            <a:picLocks noChangeAspect="1"/>
          </p:cNvPicPr>
          <p:nvPr/>
        </p:nvPicPr>
        <p:blipFill>
          <a:blip r:embed="rId6"/>
          <a:stretch>
            <a:fillRect/>
          </a:stretch>
        </p:blipFill>
        <p:spPr>
          <a:xfrm>
            <a:off x="7368776" y="6208776"/>
            <a:ext cx="1204064" cy="388654"/>
          </a:xfrm>
          <a:prstGeom prst="rect">
            <a:avLst/>
          </a:prstGeom>
        </p:spPr>
      </p:pic>
    </p:spTree>
    <p:extLst>
      <p:ext uri="{BB962C8B-B14F-4D97-AF65-F5344CB8AC3E}">
        <p14:creationId xmlns:p14="http://schemas.microsoft.com/office/powerpoint/2010/main" val="1718926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76B5E-0194-5946-449F-13ED1E5A257D}"/>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3E70A19A-7F9A-79E2-6050-578550246691}"/>
              </a:ext>
            </a:extLst>
          </p:cNvPr>
          <p:cNvSpPr txBox="1">
            <a:spLocks/>
          </p:cNvSpPr>
          <p:nvPr/>
        </p:nvSpPr>
        <p:spPr>
          <a:xfrm>
            <a:off x="1" y="238592"/>
            <a:ext cx="9144000" cy="590982"/>
          </a:xfrm>
          <a:prstGeom prst="rect">
            <a:avLst/>
          </a:prstGeom>
        </p:spPr>
        <p:txBody>
          <a:bodyPr vert="horz" lIns="91440" tIns="45720" rIns="91440" bIns="45720" rtlCol="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Aft>
                <a:spcPts val="600"/>
              </a:spcAft>
            </a:pPr>
            <a:r>
              <a:rPr lang="en-US" sz="3100" b="1" dirty="0">
                <a:solidFill>
                  <a:srgbClr val="C00000"/>
                </a:solidFill>
                <a:latin typeface="Open Sans" charset="0"/>
                <a:ea typeface="Open Sans" charset="0"/>
                <a:cs typeface="Open Sans" charset="0"/>
              </a:rPr>
              <a:t>Il </a:t>
            </a:r>
            <a:r>
              <a:rPr lang="en-US" sz="3100" b="1" dirty="0" err="1">
                <a:solidFill>
                  <a:srgbClr val="C00000"/>
                </a:solidFill>
                <a:latin typeface="Open Sans" charset="0"/>
                <a:ea typeface="Open Sans" charset="0"/>
                <a:cs typeface="Open Sans" charset="0"/>
              </a:rPr>
              <a:t>Linguaggio</a:t>
            </a:r>
            <a:r>
              <a:rPr lang="en-US" sz="3100" b="1" dirty="0">
                <a:solidFill>
                  <a:srgbClr val="C00000"/>
                </a:solidFill>
                <a:latin typeface="Open Sans" charset="0"/>
                <a:ea typeface="Open Sans" charset="0"/>
                <a:cs typeface="Open Sans" charset="0"/>
              </a:rPr>
              <a:t> come </a:t>
            </a:r>
            <a:r>
              <a:rPr lang="en-US" sz="3100" b="1" dirty="0" err="1">
                <a:solidFill>
                  <a:srgbClr val="C00000"/>
                </a:solidFill>
                <a:latin typeface="Open Sans" charset="0"/>
                <a:ea typeface="Open Sans" charset="0"/>
                <a:cs typeface="Open Sans" charset="0"/>
              </a:rPr>
              <a:t>strumento</a:t>
            </a:r>
            <a:r>
              <a:rPr lang="en-US" sz="3100" b="1" dirty="0">
                <a:solidFill>
                  <a:srgbClr val="C00000"/>
                </a:solidFill>
                <a:latin typeface="Open Sans" charset="0"/>
                <a:ea typeface="Open Sans" charset="0"/>
                <a:cs typeface="Open Sans" charset="0"/>
              </a:rPr>
              <a:t> di </a:t>
            </a:r>
            <a:r>
              <a:rPr lang="en-US" sz="3100" b="1" dirty="0" err="1">
                <a:solidFill>
                  <a:srgbClr val="C00000"/>
                </a:solidFill>
                <a:latin typeface="Open Sans" charset="0"/>
                <a:ea typeface="Open Sans" charset="0"/>
                <a:cs typeface="Open Sans" charset="0"/>
              </a:rPr>
              <a:t>modellazione</a:t>
            </a:r>
            <a:endParaRPr lang="en-US" sz="3100" b="1" dirty="0">
              <a:solidFill>
                <a:srgbClr val="C00000"/>
              </a:solidFill>
              <a:latin typeface="Open Sans" charset="0"/>
              <a:ea typeface="Open Sans" charset="0"/>
              <a:cs typeface="Open Sans" charset="0"/>
            </a:endParaRPr>
          </a:p>
        </p:txBody>
      </p:sp>
      <p:pic>
        <p:nvPicPr>
          <p:cNvPr id="7" name="Immagine 6">
            <a:hlinkClick r:id="rId3"/>
            <a:extLst>
              <a:ext uri="{FF2B5EF4-FFF2-40B4-BE49-F238E27FC236}">
                <a16:creationId xmlns:a16="http://schemas.microsoft.com/office/drawing/2014/main" id="{B6034CC0-701A-A82E-BBAA-40C6042D843B}"/>
              </a:ext>
            </a:extLst>
          </p:cNvPr>
          <p:cNvPicPr>
            <a:picLocks noChangeAspect="1"/>
          </p:cNvPicPr>
          <p:nvPr/>
        </p:nvPicPr>
        <p:blipFill>
          <a:blip r:embed="rId4"/>
          <a:stretch>
            <a:fillRect/>
          </a:stretch>
        </p:blipFill>
        <p:spPr>
          <a:xfrm>
            <a:off x="385014" y="6190815"/>
            <a:ext cx="1425063" cy="434378"/>
          </a:xfrm>
          <a:prstGeom prst="rect">
            <a:avLst/>
          </a:prstGeom>
        </p:spPr>
      </p:pic>
      <p:sp>
        <p:nvSpPr>
          <p:cNvPr id="2" name="Content Placeholder 18">
            <a:extLst>
              <a:ext uri="{FF2B5EF4-FFF2-40B4-BE49-F238E27FC236}">
                <a16:creationId xmlns:a16="http://schemas.microsoft.com/office/drawing/2014/main" id="{29005D77-681C-3192-7445-030738136930}"/>
              </a:ext>
            </a:extLst>
          </p:cNvPr>
          <p:cNvSpPr txBox="1">
            <a:spLocks/>
          </p:cNvSpPr>
          <p:nvPr/>
        </p:nvSpPr>
        <p:spPr>
          <a:xfrm>
            <a:off x="234874" y="1770813"/>
            <a:ext cx="3854046" cy="327755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Filosofia del linguaggio</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In DDD, l’</a:t>
            </a:r>
            <a:r>
              <a:rPr lang="it-IT" sz="1800" dirty="0" err="1">
                <a:latin typeface="Open Sans Light" panose="020B0306030504020204" pitchFamily="34" charset="0"/>
                <a:ea typeface="Open Sans Light" panose="020B0306030504020204" pitchFamily="34" charset="0"/>
                <a:cs typeface="Open Sans Light" panose="020B0306030504020204" pitchFamily="34" charset="0"/>
              </a:rPr>
              <a:t>ubiquitous</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a:t>
            </a:r>
            <a:r>
              <a:rPr lang="it-IT" sz="1800" dirty="0" err="1">
                <a:latin typeface="Open Sans Light" panose="020B0306030504020204" pitchFamily="34" charset="0"/>
                <a:ea typeface="Open Sans Light" panose="020B0306030504020204" pitchFamily="34" charset="0"/>
                <a:cs typeface="Open Sans Light" panose="020B0306030504020204" pitchFamily="34" charset="0"/>
              </a:rPr>
              <a:t>language</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è centrale. Secondo Wittgenstein «</a:t>
            </a: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I limiti del mio linguaggio significano i limiti del mio mondo</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a:t>
            </a:r>
          </a:p>
          <a:p>
            <a:pPr>
              <a:lnSpc>
                <a:spcPct val="120000"/>
              </a:lnSpc>
              <a:defRPr/>
            </a:pPr>
            <a:r>
              <a:rPr lang="it-IT" sz="1800" dirty="0">
                <a:latin typeface="Open Sans Light" panose="020B0306030504020204" pitchFamily="34" charset="0"/>
                <a:ea typeface="Open Sans Light" panose="020B0306030504020204" pitchFamily="34" charset="0"/>
                <a:cs typeface="Open Sans Light" panose="020B0306030504020204" pitchFamily="34" charset="0"/>
              </a:rPr>
              <a:t>Il linguaggio non è solo descrittivo, ma costruttivo, definisce </a:t>
            </a: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come i team comprendono e affrontano il dominio</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a:t>
            </a:r>
          </a:p>
        </p:txBody>
      </p:sp>
      <p:pic>
        <p:nvPicPr>
          <p:cNvPr id="5" name="Immagine 4" descr="Immagine che contiene dipinto, arte, Viso umano, persona&#10;&#10;Descrizione generata automaticamente">
            <a:extLst>
              <a:ext uri="{FF2B5EF4-FFF2-40B4-BE49-F238E27FC236}">
                <a16:creationId xmlns:a16="http://schemas.microsoft.com/office/drawing/2014/main" id="{E9B17E27-2906-A907-FD38-2C9C47CF1267}"/>
              </a:ext>
            </a:extLst>
          </p:cNvPr>
          <p:cNvPicPr>
            <a:picLocks noChangeAspect="1"/>
          </p:cNvPicPr>
          <p:nvPr/>
        </p:nvPicPr>
        <p:blipFill>
          <a:blip r:embed="rId5"/>
          <a:stretch>
            <a:fillRect/>
          </a:stretch>
        </p:blipFill>
        <p:spPr>
          <a:xfrm>
            <a:off x="4260775" y="1177505"/>
            <a:ext cx="4464170" cy="44641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6311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F8117-5C75-8D57-3FCB-D551372CEC43}"/>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FB027E54-F1F1-9177-FA00-8C5CED8621AE}"/>
              </a:ext>
            </a:extLst>
          </p:cNvPr>
          <p:cNvSpPr txBox="1">
            <a:spLocks/>
          </p:cNvSpPr>
          <p:nvPr/>
        </p:nvSpPr>
        <p:spPr>
          <a:xfrm>
            <a:off x="1" y="48814"/>
            <a:ext cx="9144000" cy="59098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Aft>
                <a:spcPts val="600"/>
              </a:spcAft>
            </a:pPr>
            <a:r>
              <a:rPr lang="en-US" sz="3100" b="1" dirty="0">
                <a:solidFill>
                  <a:srgbClr val="C00000"/>
                </a:solidFill>
                <a:latin typeface="Open Sans" charset="0"/>
                <a:ea typeface="Open Sans" charset="0"/>
                <a:cs typeface="Open Sans" charset="0"/>
              </a:rPr>
              <a:t>Come mi </a:t>
            </a:r>
            <a:r>
              <a:rPr lang="en-US" sz="3100" b="1" dirty="0" err="1">
                <a:solidFill>
                  <a:srgbClr val="C00000"/>
                </a:solidFill>
                <a:latin typeface="Open Sans" charset="0"/>
                <a:ea typeface="Open Sans" charset="0"/>
                <a:cs typeface="Open Sans" charset="0"/>
              </a:rPr>
              <a:t>documento</a:t>
            </a:r>
            <a:r>
              <a:rPr lang="en-US" sz="3100" b="1" dirty="0">
                <a:solidFill>
                  <a:srgbClr val="C00000"/>
                </a:solidFill>
                <a:latin typeface="Open Sans" charset="0"/>
                <a:ea typeface="Open Sans" charset="0"/>
                <a:cs typeface="Open Sans" charset="0"/>
              </a:rPr>
              <a:t>?</a:t>
            </a:r>
          </a:p>
        </p:txBody>
      </p:sp>
      <p:pic>
        <p:nvPicPr>
          <p:cNvPr id="7" name="Immagine 6">
            <a:hlinkClick r:id="rId3"/>
            <a:extLst>
              <a:ext uri="{FF2B5EF4-FFF2-40B4-BE49-F238E27FC236}">
                <a16:creationId xmlns:a16="http://schemas.microsoft.com/office/drawing/2014/main" id="{C8ED186A-3709-51D4-6A1E-FE6006DA4510}"/>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9" name="Immagine 8" descr="Immagine che contiene vestiti, persona, Viso umano, computer&#10;&#10;Il contenuto generato dall'IA potrebbe non essere corretto.">
            <a:extLst>
              <a:ext uri="{FF2B5EF4-FFF2-40B4-BE49-F238E27FC236}">
                <a16:creationId xmlns:a16="http://schemas.microsoft.com/office/drawing/2014/main" id="{E37C675C-B52B-D63C-FB5C-AA86A4A14ED6}"/>
              </a:ext>
            </a:extLst>
          </p:cNvPr>
          <p:cNvPicPr>
            <a:picLocks noChangeAspect="1"/>
          </p:cNvPicPr>
          <p:nvPr/>
        </p:nvPicPr>
        <p:blipFill>
          <a:blip r:embed="rId5"/>
          <a:stretch>
            <a:fillRect/>
          </a:stretch>
        </p:blipFill>
        <p:spPr>
          <a:xfrm>
            <a:off x="1960353" y="817353"/>
            <a:ext cx="5223294" cy="5223294"/>
          </a:xfrm>
          <a:prstGeom prst="rect">
            <a:avLst/>
          </a:prstGeom>
        </p:spPr>
      </p:pic>
    </p:spTree>
    <p:extLst>
      <p:ext uri="{BB962C8B-B14F-4D97-AF65-F5344CB8AC3E}">
        <p14:creationId xmlns:p14="http://schemas.microsoft.com/office/powerpoint/2010/main" val="1346081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E4D5CD-8C0C-EECA-7484-20249A69CDCB}"/>
            </a:ext>
          </a:extLst>
        </p:cNvPr>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71332616-166F-E7F9-3DE8-A68EE0C34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17">
            <a:extLst>
              <a:ext uri="{FF2B5EF4-FFF2-40B4-BE49-F238E27FC236}">
                <a16:creationId xmlns:a16="http://schemas.microsoft.com/office/drawing/2014/main" id="{0D8A99D8-C204-DE3C-B546-4B5BCB655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34A167F0-700C-FDC3-924B-6BF773A24EDC}"/>
              </a:ext>
            </a:extLst>
          </p:cNvPr>
          <p:cNvSpPr txBox="1"/>
          <p:nvPr/>
        </p:nvSpPr>
        <p:spPr>
          <a:xfrm>
            <a:off x="129396" y="99937"/>
            <a:ext cx="8793139"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dirty="0">
                <a:solidFill>
                  <a:srgbClr val="C00000"/>
                </a:solidFill>
                <a:ea typeface="+mj-ea"/>
                <a:cs typeface="+mj-cs"/>
              </a:rPr>
              <a:t>LLM – RAG – Please, Help Me!</a:t>
            </a:r>
          </a:p>
        </p:txBody>
      </p:sp>
      <p:sp>
        <p:nvSpPr>
          <p:cNvPr id="20" name="Freeform: Shape 19">
            <a:extLst>
              <a:ext uri="{FF2B5EF4-FFF2-40B4-BE49-F238E27FC236}">
                <a16:creationId xmlns:a16="http://schemas.microsoft.com/office/drawing/2014/main" id="{C901E515-3FF3-39CD-C639-5A7AE61F7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magine 1">
            <a:hlinkClick r:id="rId3"/>
            <a:extLst>
              <a:ext uri="{FF2B5EF4-FFF2-40B4-BE49-F238E27FC236}">
                <a16:creationId xmlns:a16="http://schemas.microsoft.com/office/drawing/2014/main" id="{6CD29266-E7FD-7A22-E9D6-AD3484EE79B8}"/>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3" name="Immagine 2">
            <a:extLst>
              <a:ext uri="{FF2B5EF4-FFF2-40B4-BE49-F238E27FC236}">
                <a16:creationId xmlns:a16="http://schemas.microsoft.com/office/drawing/2014/main" id="{C9F39712-EC48-5B13-DD5E-B8BC84529BED}"/>
              </a:ext>
            </a:extLst>
          </p:cNvPr>
          <p:cNvPicPr>
            <a:picLocks noChangeAspect="1"/>
          </p:cNvPicPr>
          <p:nvPr/>
        </p:nvPicPr>
        <p:blipFill>
          <a:blip r:embed="rId5"/>
          <a:stretch>
            <a:fillRect/>
          </a:stretch>
        </p:blipFill>
        <p:spPr>
          <a:xfrm>
            <a:off x="7642264" y="6253881"/>
            <a:ext cx="1280271" cy="434378"/>
          </a:xfrm>
          <a:prstGeom prst="rect">
            <a:avLst/>
          </a:prstGeom>
        </p:spPr>
      </p:pic>
      <p:sp>
        <p:nvSpPr>
          <p:cNvPr id="7" name="Content Placeholder 2">
            <a:extLst>
              <a:ext uri="{FF2B5EF4-FFF2-40B4-BE49-F238E27FC236}">
                <a16:creationId xmlns:a16="http://schemas.microsoft.com/office/drawing/2014/main" id="{040E2E16-4B54-1F81-5C4D-EED8F7C266E4}"/>
              </a:ext>
            </a:extLst>
          </p:cNvPr>
          <p:cNvSpPr txBox="1">
            <a:spLocks/>
          </p:cNvSpPr>
          <p:nvPr/>
        </p:nvSpPr>
        <p:spPr>
          <a:xfrm>
            <a:off x="4922234" y="1544128"/>
            <a:ext cx="3789516" cy="14319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dirty="0"/>
              <a:t>LLM: Un algoritmo di deep learning in grado di riassumere, tradurre, predire e generate testi dal suono umano per trasmettere idee e concetti.</a:t>
            </a:r>
            <a:endParaRPr lang="en-US" sz="2400" dirty="0"/>
          </a:p>
        </p:txBody>
      </p:sp>
      <p:sp>
        <p:nvSpPr>
          <p:cNvPr id="4" name="Content Placeholder 2">
            <a:extLst>
              <a:ext uri="{FF2B5EF4-FFF2-40B4-BE49-F238E27FC236}">
                <a16:creationId xmlns:a16="http://schemas.microsoft.com/office/drawing/2014/main" id="{43BA9AD3-0146-B777-D8FF-B1963B1C76F0}"/>
              </a:ext>
            </a:extLst>
          </p:cNvPr>
          <p:cNvSpPr txBox="1">
            <a:spLocks/>
          </p:cNvSpPr>
          <p:nvPr/>
        </p:nvSpPr>
        <p:spPr>
          <a:xfrm>
            <a:off x="5028653" y="3657600"/>
            <a:ext cx="3789516" cy="1975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b="1" dirty="0" err="1"/>
              <a:t>Retrieval</a:t>
            </a:r>
            <a:r>
              <a:rPr lang="it-IT" sz="1800" dirty="0"/>
              <a:t>: Ricerca dati rilevanti.</a:t>
            </a:r>
          </a:p>
          <a:p>
            <a:r>
              <a:rPr lang="it-IT" sz="1800" b="1" dirty="0" err="1"/>
              <a:t>Augmented</a:t>
            </a:r>
            <a:r>
              <a:rPr lang="it-IT" sz="1800" dirty="0"/>
              <a:t>: Aggiunge i dati come </a:t>
            </a:r>
            <a:r>
              <a:rPr lang="it-IT" sz="1800" b="1" dirty="0"/>
              <a:t>contesto</a:t>
            </a:r>
            <a:r>
              <a:rPr lang="it-IT" sz="1800" dirty="0"/>
              <a:t> al prompt</a:t>
            </a:r>
            <a:r>
              <a:rPr lang="en-US" sz="1800" dirty="0"/>
              <a:t>.</a:t>
            </a:r>
          </a:p>
          <a:p>
            <a:r>
              <a:rPr lang="en-US" sz="1800" b="1" dirty="0"/>
              <a:t>Generation</a:t>
            </a:r>
            <a:r>
              <a:rPr lang="en-US" sz="1800" dirty="0"/>
              <a:t>: Usa il prompt </a:t>
            </a:r>
            <a:r>
              <a:rPr lang="en-US" sz="1800" dirty="0" err="1"/>
              <a:t>aumentato</a:t>
            </a:r>
            <a:r>
              <a:rPr lang="en-US" sz="1800" dirty="0"/>
              <a:t> per </a:t>
            </a:r>
            <a:r>
              <a:rPr lang="en-US" sz="1800" dirty="0" err="1"/>
              <a:t>interrogare</a:t>
            </a:r>
            <a:r>
              <a:rPr lang="en-US" sz="1800" dirty="0"/>
              <a:t> un LLM e </a:t>
            </a:r>
            <a:r>
              <a:rPr lang="en-US" sz="1800" dirty="0" err="1"/>
              <a:t>generare</a:t>
            </a:r>
            <a:r>
              <a:rPr lang="en-US" sz="1800" dirty="0"/>
              <a:t> la </a:t>
            </a:r>
            <a:r>
              <a:rPr lang="en-US" sz="1800" dirty="0" err="1"/>
              <a:t>risposta</a:t>
            </a:r>
            <a:r>
              <a:rPr lang="en-US" sz="1800" dirty="0"/>
              <a:t>.</a:t>
            </a:r>
          </a:p>
          <a:p>
            <a:endParaRPr lang="en-US" sz="2400" dirty="0"/>
          </a:p>
        </p:txBody>
      </p:sp>
      <p:sp>
        <p:nvSpPr>
          <p:cNvPr id="5" name="Content Placeholder 2">
            <a:extLst>
              <a:ext uri="{FF2B5EF4-FFF2-40B4-BE49-F238E27FC236}">
                <a16:creationId xmlns:a16="http://schemas.microsoft.com/office/drawing/2014/main" id="{FE4A6294-FC10-B601-6289-41835C90859C}"/>
              </a:ext>
            </a:extLst>
          </p:cNvPr>
          <p:cNvSpPr txBox="1">
            <a:spLocks/>
          </p:cNvSpPr>
          <p:nvPr/>
        </p:nvSpPr>
        <p:spPr>
          <a:xfrm>
            <a:off x="913307" y="4060900"/>
            <a:ext cx="3789516" cy="1975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b="1" dirty="0"/>
              <a:t>Allucinazioni</a:t>
            </a:r>
            <a:r>
              <a:rPr lang="it-IT" sz="1800" dirty="0"/>
              <a:t>. Quando possiamo credere alle risposte di un LLM? Come possiamo valutare se sono corrette?</a:t>
            </a:r>
          </a:p>
          <a:p>
            <a:r>
              <a:rPr lang="it-IT" sz="1800" b="1" dirty="0"/>
              <a:t>Informazioni vecchie o private</a:t>
            </a:r>
            <a:r>
              <a:rPr lang="en-US" sz="1800" dirty="0"/>
              <a:t>. </a:t>
            </a:r>
          </a:p>
          <a:p>
            <a:endParaRPr lang="en-US" sz="2400" dirty="0"/>
          </a:p>
        </p:txBody>
      </p:sp>
      <p:pic>
        <p:nvPicPr>
          <p:cNvPr id="8" name="Picture 2">
            <a:extLst>
              <a:ext uri="{FF2B5EF4-FFF2-40B4-BE49-F238E27FC236}">
                <a16:creationId xmlns:a16="http://schemas.microsoft.com/office/drawing/2014/main" id="{50A54B85-2E3E-755D-4BE7-2FCBB14E5C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540" y="1636301"/>
            <a:ext cx="4440283" cy="221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42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B4578E-9350-FABC-996A-A9EDDF07541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4">
            <a:extLst>
              <a:ext uri="{FF2B5EF4-FFF2-40B4-BE49-F238E27FC236}">
                <a16:creationId xmlns:a16="http://schemas.microsoft.com/office/drawing/2014/main" id="{8E283485-2C7B-EE4F-1571-A147C02831EB}"/>
              </a:ext>
            </a:extLst>
          </p:cNvPr>
          <p:cNvSpPr>
            <a:spLocks noGrp="1"/>
          </p:cNvSpPr>
          <p:nvPr>
            <p:ph type="ctrTitle"/>
          </p:nvPr>
        </p:nvSpPr>
        <p:spPr>
          <a:xfrm>
            <a:off x="358485" y="1122363"/>
            <a:ext cx="3017520" cy="1396612"/>
          </a:xfrm>
        </p:spPr>
        <p:txBody>
          <a:bodyPr vert="horz" lIns="91440" tIns="45720" rIns="91440" bIns="45720" rtlCol="0" anchor="b">
            <a:normAutofit/>
          </a:bodyPr>
          <a:lstStyle/>
          <a:p>
            <a:pPr>
              <a:lnSpc>
                <a:spcPct val="90000"/>
              </a:lnSpc>
            </a:pPr>
            <a:r>
              <a:rPr lang="en-US" sz="3600" b="0" kern="1200" dirty="0">
                <a:solidFill>
                  <a:srgbClr val="C00000"/>
                </a:solidFill>
                <a:latin typeface="+mn-lt"/>
                <a:ea typeface="+mj-ea"/>
                <a:cs typeface="+mj-cs"/>
              </a:rPr>
              <a:t>Why we make software?</a:t>
            </a:r>
          </a:p>
        </p:txBody>
      </p:sp>
      <p:sp>
        <p:nvSpPr>
          <p:cNvPr id="12"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descr="Immagine che contiene cartone animato, illustrazione, clipart&#10;&#10;Descrizione generata automaticamente">
            <a:extLst>
              <a:ext uri="{FF2B5EF4-FFF2-40B4-BE49-F238E27FC236}">
                <a16:creationId xmlns:a16="http://schemas.microsoft.com/office/drawing/2014/main" id="{686AD4FF-C310-99C4-A605-9C2E7F76C9D6}"/>
              </a:ext>
            </a:extLst>
          </p:cNvPr>
          <p:cNvPicPr>
            <a:picLocks noChangeAspect="1"/>
          </p:cNvPicPr>
          <p:nvPr/>
        </p:nvPicPr>
        <p:blipFill>
          <a:blip r:embed="rId2"/>
          <a:stretch>
            <a:fillRect/>
          </a:stretch>
        </p:blipFill>
        <p:spPr>
          <a:xfrm>
            <a:off x="4060767" y="2355999"/>
            <a:ext cx="4806627" cy="1994750"/>
          </a:xfrm>
          <a:prstGeom prst="rect">
            <a:avLst/>
          </a:prstGeom>
        </p:spPr>
      </p:pic>
      <p:pic>
        <p:nvPicPr>
          <p:cNvPr id="10" name="Immagine 9" descr="Immagine che contiene Elementi grafici, clipart, cartone animato&#10;&#10;Descrizione generata automaticamente">
            <a:hlinkClick r:id="rId3"/>
            <a:extLst>
              <a:ext uri="{FF2B5EF4-FFF2-40B4-BE49-F238E27FC236}">
                <a16:creationId xmlns:a16="http://schemas.microsoft.com/office/drawing/2014/main" id="{97615F4E-D4C6-54CE-E64B-6FA204DB2742}"/>
              </a:ext>
            </a:extLst>
          </p:cNvPr>
          <p:cNvPicPr>
            <a:picLocks noChangeAspect="1"/>
          </p:cNvPicPr>
          <p:nvPr/>
        </p:nvPicPr>
        <p:blipFill>
          <a:blip r:embed="rId4"/>
          <a:stretch>
            <a:fillRect/>
          </a:stretch>
        </p:blipFill>
        <p:spPr>
          <a:xfrm>
            <a:off x="385014" y="6190815"/>
            <a:ext cx="1425063" cy="434378"/>
          </a:xfrm>
          <a:prstGeom prst="rect">
            <a:avLst/>
          </a:prstGeom>
        </p:spPr>
      </p:pic>
      <p:sp>
        <p:nvSpPr>
          <p:cNvPr id="5" name="CasellaDiTesto 4">
            <a:extLst>
              <a:ext uri="{FF2B5EF4-FFF2-40B4-BE49-F238E27FC236}">
                <a16:creationId xmlns:a16="http://schemas.microsoft.com/office/drawing/2014/main" id="{EE9E6B56-635F-D175-376A-227E1631431B}"/>
              </a:ext>
            </a:extLst>
          </p:cNvPr>
          <p:cNvSpPr txBox="1"/>
          <p:nvPr/>
        </p:nvSpPr>
        <p:spPr>
          <a:xfrm>
            <a:off x="3719285" y="4684141"/>
            <a:ext cx="5603962" cy="830997"/>
          </a:xfrm>
          <a:prstGeom prst="rect">
            <a:avLst/>
          </a:prstGeom>
          <a:noFill/>
        </p:spPr>
        <p:txBody>
          <a:bodyPr wrap="square" rtlCol="0">
            <a:spAutoFit/>
          </a:bodyPr>
          <a:lstStyle/>
          <a:p>
            <a:pPr algn="ctr"/>
            <a:r>
              <a:rPr lang="en-US" sz="2400" b="0" i="0" dirty="0">
                <a:solidFill>
                  <a:srgbClr val="C00000"/>
                </a:solidFill>
                <a:effectLst/>
                <a:latin typeface="-apple-system"/>
              </a:rPr>
              <a:t>Your job is not to write working code, </a:t>
            </a:r>
          </a:p>
          <a:p>
            <a:pPr algn="ctr"/>
            <a:r>
              <a:rPr lang="en-US" sz="2400" b="0" i="0" dirty="0">
                <a:solidFill>
                  <a:srgbClr val="C00000"/>
                </a:solidFill>
                <a:effectLst/>
                <a:latin typeface="-apple-system"/>
              </a:rPr>
              <a:t>your job is to design a working system.</a:t>
            </a:r>
            <a:endParaRPr lang="it-IT" sz="2400" dirty="0">
              <a:solidFill>
                <a:srgbClr val="C00000"/>
              </a:solidFill>
            </a:endParaRPr>
          </a:p>
        </p:txBody>
      </p:sp>
      <p:sp>
        <p:nvSpPr>
          <p:cNvPr id="6" name="CasellaDiTesto 5">
            <a:extLst>
              <a:ext uri="{FF2B5EF4-FFF2-40B4-BE49-F238E27FC236}">
                <a16:creationId xmlns:a16="http://schemas.microsoft.com/office/drawing/2014/main" id="{F9D0A1CE-CD07-74B3-0392-9219D57BA0D6}"/>
              </a:ext>
            </a:extLst>
          </p:cNvPr>
          <p:cNvSpPr txBox="1"/>
          <p:nvPr/>
        </p:nvSpPr>
        <p:spPr>
          <a:xfrm>
            <a:off x="7090353" y="5848530"/>
            <a:ext cx="1777041" cy="369332"/>
          </a:xfrm>
          <a:prstGeom prst="rect">
            <a:avLst/>
          </a:prstGeom>
          <a:noFill/>
        </p:spPr>
        <p:txBody>
          <a:bodyPr wrap="square" rtlCol="0">
            <a:spAutoFit/>
          </a:bodyPr>
          <a:lstStyle/>
          <a:p>
            <a:r>
              <a:rPr lang="it-IT" dirty="0"/>
              <a:t>Mathias </a:t>
            </a:r>
            <a:r>
              <a:rPr lang="it-IT" dirty="0" err="1"/>
              <a:t>Verraes</a:t>
            </a:r>
            <a:endParaRPr lang="it-IT" dirty="0"/>
          </a:p>
        </p:txBody>
      </p:sp>
      <p:pic>
        <p:nvPicPr>
          <p:cNvPr id="3" name="Immagine 2">
            <a:extLst>
              <a:ext uri="{FF2B5EF4-FFF2-40B4-BE49-F238E27FC236}">
                <a16:creationId xmlns:a16="http://schemas.microsoft.com/office/drawing/2014/main" id="{169D6CBD-0170-4AF2-75A7-282442FE820A}"/>
              </a:ext>
            </a:extLst>
          </p:cNvPr>
          <p:cNvPicPr>
            <a:picLocks noChangeAspect="1"/>
          </p:cNvPicPr>
          <p:nvPr/>
        </p:nvPicPr>
        <p:blipFill>
          <a:blip r:embed="rId5"/>
          <a:stretch>
            <a:fillRect/>
          </a:stretch>
        </p:blipFill>
        <p:spPr>
          <a:xfrm>
            <a:off x="7642264" y="6253881"/>
            <a:ext cx="1280271" cy="434378"/>
          </a:xfrm>
          <a:prstGeom prst="rect">
            <a:avLst/>
          </a:prstGeom>
        </p:spPr>
      </p:pic>
    </p:spTree>
    <p:extLst>
      <p:ext uri="{BB962C8B-B14F-4D97-AF65-F5344CB8AC3E}">
        <p14:creationId xmlns:p14="http://schemas.microsoft.com/office/powerpoint/2010/main" val="348644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ABA189-86BD-C4E8-5AFE-5CB231FD819B}"/>
            </a:ext>
          </a:extLst>
        </p:cNvPr>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0751B52B-C358-ACF2-EBF1-0385A928B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17">
            <a:extLst>
              <a:ext uri="{FF2B5EF4-FFF2-40B4-BE49-F238E27FC236}">
                <a16:creationId xmlns:a16="http://schemas.microsoft.com/office/drawing/2014/main" id="{A3F3AD89-2483-B699-2148-13131AA7E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5EAAF014-50F8-BA58-3EA0-11784AFE3104}"/>
              </a:ext>
            </a:extLst>
          </p:cNvPr>
          <p:cNvSpPr txBox="1"/>
          <p:nvPr/>
        </p:nvSpPr>
        <p:spPr>
          <a:xfrm>
            <a:off x="129396" y="99937"/>
            <a:ext cx="8793139"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dirty="0">
                <a:solidFill>
                  <a:srgbClr val="C00000"/>
                </a:solidFill>
                <a:ea typeface="+mj-ea"/>
                <a:cs typeface="+mj-cs"/>
              </a:rPr>
              <a:t>Tools</a:t>
            </a:r>
          </a:p>
        </p:txBody>
      </p:sp>
      <p:sp>
        <p:nvSpPr>
          <p:cNvPr id="20" name="Freeform: Shape 19">
            <a:extLst>
              <a:ext uri="{FF2B5EF4-FFF2-40B4-BE49-F238E27FC236}">
                <a16:creationId xmlns:a16="http://schemas.microsoft.com/office/drawing/2014/main" id="{9D06C267-1618-6DA4-050D-30900E50CF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magine 1">
            <a:hlinkClick r:id="rId3"/>
            <a:extLst>
              <a:ext uri="{FF2B5EF4-FFF2-40B4-BE49-F238E27FC236}">
                <a16:creationId xmlns:a16="http://schemas.microsoft.com/office/drawing/2014/main" id="{11FE80A1-4757-D644-D309-850CD1F8010C}"/>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3" name="Immagine 2">
            <a:extLst>
              <a:ext uri="{FF2B5EF4-FFF2-40B4-BE49-F238E27FC236}">
                <a16:creationId xmlns:a16="http://schemas.microsoft.com/office/drawing/2014/main" id="{AD98B354-10D2-6107-CFA3-464294B2170A}"/>
              </a:ext>
            </a:extLst>
          </p:cNvPr>
          <p:cNvPicPr>
            <a:picLocks noChangeAspect="1"/>
          </p:cNvPicPr>
          <p:nvPr/>
        </p:nvPicPr>
        <p:blipFill>
          <a:blip r:embed="rId5"/>
          <a:stretch>
            <a:fillRect/>
          </a:stretch>
        </p:blipFill>
        <p:spPr>
          <a:xfrm>
            <a:off x="7642264" y="6253881"/>
            <a:ext cx="1280271" cy="434378"/>
          </a:xfrm>
          <a:prstGeom prst="rect">
            <a:avLst/>
          </a:prstGeom>
        </p:spPr>
      </p:pic>
      <p:pic>
        <p:nvPicPr>
          <p:cNvPr id="6" name="Immagine 5" descr="Immagine che contiene testo, Carattere, schermata, bianco&#10;&#10;Descrizione generata automaticamente">
            <a:extLst>
              <a:ext uri="{FF2B5EF4-FFF2-40B4-BE49-F238E27FC236}">
                <a16:creationId xmlns:a16="http://schemas.microsoft.com/office/drawing/2014/main" id="{EF02FB4D-D69D-C9E7-0A0D-4971E9F05F3C}"/>
              </a:ext>
            </a:extLst>
          </p:cNvPr>
          <p:cNvPicPr>
            <a:picLocks noChangeAspect="1"/>
          </p:cNvPicPr>
          <p:nvPr/>
        </p:nvPicPr>
        <p:blipFill>
          <a:blip r:embed="rId6"/>
          <a:stretch>
            <a:fillRect/>
          </a:stretch>
        </p:blipFill>
        <p:spPr>
          <a:xfrm>
            <a:off x="355609" y="1230325"/>
            <a:ext cx="3298075" cy="832764"/>
          </a:xfrm>
          <a:prstGeom prst="rect">
            <a:avLst/>
          </a:prstGeom>
        </p:spPr>
      </p:pic>
      <p:sp>
        <p:nvSpPr>
          <p:cNvPr id="9" name="CasellaDiTesto 8">
            <a:extLst>
              <a:ext uri="{FF2B5EF4-FFF2-40B4-BE49-F238E27FC236}">
                <a16:creationId xmlns:a16="http://schemas.microsoft.com/office/drawing/2014/main" id="{ED2A5584-7C60-C9A6-324D-B470B4A82FAD}"/>
              </a:ext>
            </a:extLst>
          </p:cNvPr>
          <p:cNvSpPr txBox="1"/>
          <p:nvPr/>
        </p:nvSpPr>
        <p:spPr>
          <a:xfrm>
            <a:off x="418568" y="2239161"/>
            <a:ext cx="3296677" cy="738664"/>
          </a:xfrm>
          <a:prstGeom prst="rect">
            <a:avLst/>
          </a:prstGeom>
          <a:noFill/>
        </p:spPr>
        <p:txBody>
          <a:bodyPr wrap="square" rtlCol="0">
            <a:spAutoFit/>
          </a:bodyPr>
          <a:lstStyle/>
          <a:p>
            <a:r>
              <a:rPr lang="it-IT" sz="1400" dirty="0">
                <a:hlinkClick r:id="rId7"/>
              </a:rPr>
              <a:t>https://docs.github.com/en/copilot/customizing-copilot/adding-custom-instructions-for-github-copilot</a:t>
            </a:r>
            <a:endParaRPr lang="it-IT" sz="1400" dirty="0"/>
          </a:p>
        </p:txBody>
      </p:sp>
      <p:pic>
        <p:nvPicPr>
          <p:cNvPr id="11" name="Immagine 10">
            <a:extLst>
              <a:ext uri="{FF2B5EF4-FFF2-40B4-BE49-F238E27FC236}">
                <a16:creationId xmlns:a16="http://schemas.microsoft.com/office/drawing/2014/main" id="{0CA37496-EF33-0175-57F9-A27C76CC9A0B}"/>
              </a:ext>
            </a:extLst>
          </p:cNvPr>
          <p:cNvPicPr>
            <a:picLocks noChangeAspect="1"/>
          </p:cNvPicPr>
          <p:nvPr/>
        </p:nvPicPr>
        <p:blipFill>
          <a:blip r:embed="rId8"/>
          <a:stretch>
            <a:fillRect/>
          </a:stretch>
        </p:blipFill>
        <p:spPr>
          <a:xfrm>
            <a:off x="5718043" y="1447066"/>
            <a:ext cx="2537906" cy="2425010"/>
          </a:xfrm>
          <a:prstGeom prst="rect">
            <a:avLst/>
          </a:prstGeom>
        </p:spPr>
      </p:pic>
      <p:sp>
        <p:nvSpPr>
          <p:cNvPr id="12" name="CasellaDiTesto 11">
            <a:extLst>
              <a:ext uri="{FF2B5EF4-FFF2-40B4-BE49-F238E27FC236}">
                <a16:creationId xmlns:a16="http://schemas.microsoft.com/office/drawing/2014/main" id="{F923A73E-2611-F13E-A7E6-9DB06DEFE3FA}"/>
              </a:ext>
            </a:extLst>
          </p:cNvPr>
          <p:cNvSpPr txBox="1"/>
          <p:nvPr/>
        </p:nvSpPr>
        <p:spPr>
          <a:xfrm>
            <a:off x="5756466" y="3917408"/>
            <a:ext cx="2537906" cy="369332"/>
          </a:xfrm>
          <a:prstGeom prst="rect">
            <a:avLst/>
          </a:prstGeom>
          <a:noFill/>
        </p:spPr>
        <p:txBody>
          <a:bodyPr wrap="square" rtlCol="0">
            <a:spAutoFit/>
          </a:bodyPr>
          <a:lstStyle/>
          <a:p>
            <a:pPr algn="ctr"/>
            <a:r>
              <a:rPr lang="it-IT" dirty="0">
                <a:hlinkClick r:id="rId9"/>
              </a:rPr>
              <a:t>prompty.ai</a:t>
            </a:r>
            <a:endParaRPr lang="it-IT" dirty="0"/>
          </a:p>
        </p:txBody>
      </p:sp>
      <p:pic>
        <p:nvPicPr>
          <p:cNvPr id="14" name="Immagine 13">
            <a:extLst>
              <a:ext uri="{FF2B5EF4-FFF2-40B4-BE49-F238E27FC236}">
                <a16:creationId xmlns:a16="http://schemas.microsoft.com/office/drawing/2014/main" id="{FFC33619-F6AB-9D88-86B9-19F6A5039BEB}"/>
              </a:ext>
            </a:extLst>
          </p:cNvPr>
          <p:cNvPicPr>
            <a:picLocks noChangeAspect="1"/>
          </p:cNvPicPr>
          <p:nvPr/>
        </p:nvPicPr>
        <p:blipFill>
          <a:blip r:embed="rId10"/>
          <a:stretch>
            <a:fillRect/>
          </a:stretch>
        </p:blipFill>
        <p:spPr>
          <a:xfrm>
            <a:off x="1431667" y="3353285"/>
            <a:ext cx="3977985" cy="2248095"/>
          </a:xfrm>
          <a:prstGeom prst="rect">
            <a:avLst/>
          </a:prstGeom>
        </p:spPr>
      </p:pic>
      <p:sp>
        <p:nvSpPr>
          <p:cNvPr id="15" name="CasellaDiTesto 14">
            <a:extLst>
              <a:ext uri="{FF2B5EF4-FFF2-40B4-BE49-F238E27FC236}">
                <a16:creationId xmlns:a16="http://schemas.microsoft.com/office/drawing/2014/main" id="{D90C8AB9-70A9-9C2E-4C86-ABBA73738116}"/>
              </a:ext>
            </a:extLst>
          </p:cNvPr>
          <p:cNvSpPr txBox="1"/>
          <p:nvPr/>
        </p:nvSpPr>
        <p:spPr>
          <a:xfrm>
            <a:off x="3255260" y="5646208"/>
            <a:ext cx="836762" cy="369332"/>
          </a:xfrm>
          <a:prstGeom prst="rect">
            <a:avLst/>
          </a:prstGeom>
          <a:noFill/>
        </p:spPr>
        <p:txBody>
          <a:bodyPr wrap="square" rtlCol="0">
            <a:spAutoFit/>
          </a:bodyPr>
          <a:lstStyle/>
          <a:p>
            <a:r>
              <a:rPr lang="it-IT" dirty="0">
                <a:hlinkClick r:id="rId11"/>
              </a:rPr>
              <a:t>read.ai</a:t>
            </a:r>
            <a:endParaRPr lang="it-IT" dirty="0"/>
          </a:p>
        </p:txBody>
      </p:sp>
    </p:spTree>
    <p:extLst>
      <p:ext uri="{BB962C8B-B14F-4D97-AF65-F5344CB8AC3E}">
        <p14:creationId xmlns:p14="http://schemas.microsoft.com/office/powerpoint/2010/main" val="1461476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2891DF-B661-8067-BC13-CE87B84F7E48}"/>
            </a:ext>
          </a:extLst>
        </p:cNvPr>
        <p:cNvGrpSpPr/>
        <p:nvPr/>
      </p:nvGrpSpPr>
      <p:grpSpPr>
        <a:xfrm>
          <a:off x="0" y="0"/>
          <a:ext cx="0" cy="0"/>
          <a:chOff x="0" y="0"/>
          <a:chExt cx="0" cy="0"/>
        </a:xfrm>
      </p:grpSpPr>
      <p:pic>
        <p:nvPicPr>
          <p:cNvPr id="3" name="Immagine 2">
            <a:hlinkClick r:id="rId3"/>
            <a:extLst>
              <a:ext uri="{FF2B5EF4-FFF2-40B4-BE49-F238E27FC236}">
                <a16:creationId xmlns:a16="http://schemas.microsoft.com/office/drawing/2014/main" id="{0C9AC5A7-D49D-CCE7-1FF6-774A71213C6C}"/>
              </a:ext>
            </a:extLst>
          </p:cNvPr>
          <p:cNvPicPr>
            <a:picLocks noChangeAspect="1"/>
          </p:cNvPicPr>
          <p:nvPr/>
        </p:nvPicPr>
        <p:blipFill>
          <a:blip r:embed="rId4"/>
          <a:stretch>
            <a:fillRect/>
          </a:stretch>
        </p:blipFill>
        <p:spPr>
          <a:xfrm>
            <a:off x="385014" y="6190815"/>
            <a:ext cx="1425063" cy="434378"/>
          </a:xfrm>
          <a:prstGeom prst="rect">
            <a:avLst/>
          </a:prstGeom>
        </p:spPr>
      </p:pic>
      <p:sp>
        <p:nvSpPr>
          <p:cNvPr id="2" name="CasellaDiTesto 1">
            <a:extLst>
              <a:ext uri="{FF2B5EF4-FFF2-40B4-BE49-F238E27FC236}">
                <a16:creationId xmlns:a16="http://schemas.microsoft.com/office/drawing/2014/main" id="{345F1738-2E35-D424-1E7F-3E46831D7B80}"/>
              </a:ext>
            </a:extLst>
          </p:cNvPr>
          <p:cNvSpPr txBox="1"/>
          <p:nvPr/>
        </p:nvSpPr>
        <p:spPr>
          <a:xfrm>
            <a:off x="73324" y="129290"/>
            <a:ext cx="8997351" cy="85412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700" kern="1200" dirty="0">
                <a:solidFill>
                  <a:srgbClr val="C00000"/>
                </a:solidFill>
                <a:ea typeface="+mj-ea"/>
                <a:cs typeface="+mj-cs"/>
              </a:rPr>
              <a:t>Breathe … It’s not all that easy!</a:t>
            </a:r>
          </a:p>
        </p:txBody>
      </p:sp>
      <p:pic>
        <p:nvPicPr>
          <p:cNvPr id="5" name="Immagine 4">
            <a:extLst>
              <a:ext uri="{FF2B5EF4-FFF2-40B4-BE49-F238E27FC236}">
                <a16:creationId xmlns:a16="http://schemas.microsoft.com/office/drawing/2014/main" id="{E8A40767-D702-DED4-F64E-E54E141BF8A0}"/>
              </a:ext>
            </a:extLst>
          </p:cNvPr>
          <p:cNvPicPr>
            <a:picLocks noChangeAspect="1"/>
          </p:cNvPicPr>
          <p:nvPr/>
        </p:nvPicPr>
        <p:blipFill>
          <a:blip r:embed="rId5"/>
          <a:stretch>
            <a:fillRect/>
          </a:stretch>
        </p:blipFill>
        <p:spPr>
          <a:xfrm>
            <a:off x="3208047" y="1661995"/>
            <a:ext cx="2727904" cy="2801023"/>
          </a:xfrm>
          <a:prstGeom prst="rect">
            <a:avLst/>
          </a:prstGeom>
        </p:spPr>
      </p:pic>
      <p:sp>
        <p:nvSpPr>
          <p:cNvPr id="6" name="CasellaDiTesto 5">
            <a:extLst>
              <a:ext uri="{FF2B5EF4-FFF2-40B4-BE49-F238E27FC236}">
                <a16:creationId xmlns:a16="http://schemas.microsoft.com/office/drawing/2014/main" id="{3D408AE5-5416-D59C-20B0-BACF53B7B23C}"/>
              </a:ext>
            </a:extLst>
          </p:cNvPr>
          <p:cNvSpPr txBox="1"/>
          <p:nvPr/>
        </p:nvSpPr>
        <p:spPr>
          <a:xfrm>
            <a:off x="385014" y="1870326"/>
            <a:ext cx="2918903" cy="3416320"/>
          </a:xfrm>
          <a:prstGeom prst="rect">
            <a:avLst/>
          </a:prstGeom>
          <a:noFill/>
        </p:spPr>
        <p:txBody>
          <a:bodyPr wrap="square" rtlCol="0">
            <a:spAutoFit/>
          </a:bodyPr>
          <a:lstStyle/>
          <a:p>
            <a:r>
              <a:rPr lang="it-IT" b="1" dirty="0"/>
              <a:t>Vantaggi</a:t>
            </a:r>
          </a:p>
          <a:p>
            <a:endParaRPr lang="it-IT" dirty="0"/>
          </a:p>
          <a:p>
            <a:pPr marL="285750" indent="-285750">
              <a:buFont typeface="Arial" panose="020B0604020202020204" pitchFamily="34" charset="0"/>
              <a:buChar char="•"/>
            </a:pPr>
            <a:r>
              <a:rPr lang="it-IT" dirty="0"/>
              <a:t>Velocità nell’analisi di grandi quantità di informazioni.</a:t>
            </a:r>
          </a:p>
          <a:p>
            <a:pPr marL="285750" indent="-285750">
              <a:buFont typeface="Arial" panose="020B0604020202020204" pitchFamily="34" charset="0"/>
              <a:buChar char="•"/>
            </a:pPr>
            <a:r>
              <a:rPr lang="it-IT" dirty="0"/>
              <a:t>Capacità di fornire prospettive nuove o alternative.</a:t>
            </a:r>
          </a:p>
          <a:p>
            <a:pPr marL="285750" indent="-285750">
              <a:buFont typeface="Arial" panose="020B0604020202020204" pitchFamily="34" charset="0"/>
              <a:buChar char="•"/>
            </a:pPr>
            <a:r>
              <a:rPr lang="it-IT" dirty="0"/>
              <a:t>Riduzione dei malintesi attraverso la standardizzazione del linguaggio.</a:t>
            </a:r>
          </a:p>
        </p:txBody>
      </p:sp>
      <p:sp>
        <p:nvSpPr>
          <p:cNvPr id="7" name="CasellaDiTesto 6">
            <a:extLst>
              <a:ext uri="{FF2B5EF4-FFF2-40B4-BE49-F238E27FC236}">
                <a16:creationId xmlns:a16="http://schemas.microsoft.com/office/drawing/2014/main" id="{188EBB90-6416-1B97-C1EE-031224A2E04B}"/>
              </a:ext>
            </a:extLst>
          </p:cNvPr>
          <p:cNvSpPr txBox="1"/>
          <p:nvPr/>
        </p:nvSpPr>
        <p:spPr>
          <a:xfrm>
            <a:off x="6151772" y="1870326"/>
            <a:ext cx="2918903" cy="3139321"/>
          </a:xfrm>
          <a:prstGeom prst="rect">
            <a:avLst/>
          </a:prstGeom>
          <a:noFill/>
        </p:spPr>
        <p:txBody>
          <a:bodyPr wrap="square" rtlCol="0">
            <a:spAutoFit/>
          </a:bodyPr>
          <a:lstStyle/>
          <a:p>
            <a:r>
              <a:rPr lang="it-IT" b="1" dirty="0"/>
              <a:t>Svantaggi</a:t>
            </a:r>
          </a:p>
          <a:p>
            <a:endParaRPr lang="it-IT" dirty="0"/>
          </a:p>
          <a:p>
            <a:pPr marL="285750" indent="-285750">
              <a:buFont typeface="Arial" panose="020B0604020202020204" pitchFamily="34" charset="0"/>
              <a:buChar char="•"/>
            </a:pPr>
            <a:r>
              <a:rPr lang="it-IT" dirty="0"/>
              <a:t>Mancanza di contesto. Gli LLM non hanno una comprensione reale del dominio.</a:t>
            </a:r>
          </a:p>
          <a:p>
            <a:pPr marL="285750" indent="-285750">
              <a:buFont typeface="Arial" panose="020B0604020202020204" pitchFamily="34" charset="0"/>
              <a:buChar char="•"/>
            </a:pPr>
            <a:r>
              <a:rPr lang="it-IT" dirty="0"/>
              <a:t>Rischio di generare informazioni non accurate o non rilevanti.</a:t>
            </a:r>
          </a:p>
          <a:p>
            <a:pPr marL="285750" indent="-285750">
              <a:buFont typeface="Arial" panose="020B0604020202020204" pitchFamily="34" charset="0"/>
              <a:buChar char="•"/>
            </a:pPr>
            <a:r>
              <a:rPr lang="it-IT" b="1" dirty="0"/>
              <a:t>Necessità di supervisione umana: Domain Expert!</a:t>
            </a:r>
          </a:p>
        </p:txBody>
      </p:sp>
    </p:spTree>
    <p:extLst>
      <p:ext uri="{BB962C8B-B14F-4D97-AF65-F5344CB8AC3E}">
        <p14:creationId xmlns:p14="http://schemas.microsoft.com/office/powerpoint/2010/main" val="371616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A74F9D-D470-13B1-0ED2-9E253098C6C0}"/>
            </a:ext>
          </a:extLst>
        </p:cNvPr>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AE180844-22C7-DF5F-CCF4-267D5FFA8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17">
            <a:extLst>
              <a:ext uri="{FF2B5EF4-FFF2-40B4-BE49-F238E27FC236}">
                <a16:creationId xmlns:a16="http://schemas.microsoft.com/office/drawing/2014/main" id="{90D265ED-6D8E-2FDC-6FED-85F83F82A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84DCA57D-B4D4-C6D6-04B6-CA179852ABFF}"/>
              </a:ext>
            </a:extLst>
          </p:cNvPr>
          <p:cNvSpPr txBox="1"/>
          <p:nvPr/>
        </p:nvSpPr>
        <p:spPr>
          <a:xfrm>
            <a:off x="527387" y="479493"/>
            <a:ext cx="798796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dirty="0">
                <a:solidFill>
                  <a:srgbClr val="C00000"/>
                </a:solidFill>
                <a:ea typeface="+mj-ea"/>
                <a:cs typeface="+mj-cs"/>
              </a:rPr>
              <a:t>Bello … ma </a:t>
            </a:r>
            <a:r>
              <a:rPr lang="en-US" sz="3700" kern="1200" dirty="0" err="1">
                <a:solidFill>
                  <a:srgbClr val="C00000"/>
                </a:solidFill>
                <a:ea typeface="+mj-ea"/>
                <a:cs typeface="+mj-cs"/>
              </a:rPr>
              <a:t>nel</a:t>
            </a:r>
            <a:r>
              <a:rPr lang="en-US" sz="3700" kern="1200" dirty="0">
                <a:solidFill>
                  <a:srgbClr val="C00000"/>
                </a:solidFill>
                <a:ea typeface="+mj-ea"/>
                <a:cs typeface="+mj-cs"/>
              </a:rPr>
              <a:t> </a:t>
            </a:r>
            <a:r>
              <a:rPr lang="en-US" sz="3700" kern="1200" dirty="0" err="1">
                <a:solidFill>
                  <a:srgbClr val="C00000"/>
                </a:solidFill>
                <a:ea typeface="+mj-ea"/>
                <a:cs typeface="+mj-cs"/>
              </a:rPr>
              <a:t>quotidiano</a:t>
            </a:r>
            <a:r>
              <a:rPr lang="en-US" sz="3700" kern="1200" dirty="0">
                <a:solidFill>
                  <a:srgbClr val="C00000"/>
                </a:solidFill>
                <a:ea typeface="+mj-ea"/>
                <a:cs typeface="+mj-cs"/>
              </a:rPr>
              <a:t>!?!?</a:t>
            </a:r>
          </a:p>
        </p:txBody>
      </p:sp>
      <p:sp>
        <p:nvSpPr>
          <p:cNvPr id="20" name="Freeform: Shape 19">
            <a:extLst>
              <a:ext uri="{FF2B5EF4-FFF2-40B4-BE49-F238E27FC236}">
                <a16:creationId xmlns:a16="http://schemas.microsoft.com/office/drawing/2014/main" id="{1CAC8CF1-BC93-10C3-F1C5-4351E3E03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magine 1">
            <a:hlinkClick r:id="rId3"/>
            <a:extLst>
              <a:ext uri="{FF2B5EF4-FFF2-40B4-BE49-F238E27FC236}">
                <a16:creationId xmlns:a16="http://schemas.microsoft.com/office/drawing/2014/main" id="{CE5B1070-FBC4-8C55-1B41-8DCAB22D916E}"/>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3" name="Immagine 2">
            <a:extLst>
              <a:ext uri="{FF2B5EF4-FFF2-40B4-BE49-F238E27FC236}">
                <a16:creationId xmlns:a16="http://schemas.microsoft.com/office/drawing/2014/main" id="{A9519F79-0537-7E59-89FC-4F2AE87FE4DD}"/>
              </a:ext>
            </a:extLst>
          </p:cNvPr>
          <p:cNvPicPr>
            <a:picLocks noChangeAspect="1"/>
          </p:cNvPicPr>
          <p:nvPr/>
        </p:nvPicPr>
        <p:blipFill>
          <a:blip r:embed="rId5"/>
          <a:stretch>
            <a:fillRect/>
          </a:stretch>
        </p:blipFill>
        <p:spPr>
          <a:xfrm>
            <a:off x="7642264" y="6253881"/>
            <a:ext cx="1280271" cy="434378"/>
          </a:xfrm>
          <a:prstGeom prst="rect">
            <a:avLst/>
          </a:prstGeom>
        </p:spPr>
      </p:pic>
      <p:pic>
        <p:nvPicPr>
          <p:cNvPr id="4" name="Immagine 3" descr="Picture of Eric Evans">
            <a:extLst>
              <a:ext uri="{FF2B5EF4-FFF2-40B4-BE49-F238E27FC236}">
                <a16:creationId xmlns:a16="http://schemas.microsoft.com/office/drawing/2014/main" id="{C0DB249C-69A7-CC3F-5A8C-157E4DD4438D}"/>
              </a:ext>
            </a:extLst>
          </p:cNvPr>
          <p:cNvPicPr>
            <a:picLocks noChangeAspect="1"/>
          </p:cNvPicPr>
          <p:nvPr/>
        </p:nvPicPr>
        <p:blipFill>
          <a:blip r:embed="rId6"/>
          <a:stretch>
            <a:fillRect/>
          </a:stretch>
        </p:blipFill>
        <p:spPr>
          <a:xfrm>
            <a:off x="5244482" y="2152712"/>
            <a:ext cx="1958953" cy="2552576"/>
          </a:xfrm>
          <a:prstGeom prst="rect">
            <a:avLst/>
          </a:prstGeom>
        </p:spPr>
      </p:pic>
      <p:sp>
        <p:nvSpPr>
          <p:cNvPr id="5" name="CasellaDiTesto 4">
            <a:extLst>
              <a:ext uri="{FF2B5EF4-FFF2-40B4-BE49-F238E27FC236}">
                <a16:creationId xmlns:a16="http://schemas.microsoft.com/office/drawing/2014/main" id="{99882220-DFDD-7081-051C-46494DDBCDD6}"/>
              </a:ext>
            </a:extLst>
          </p:cNvPr>
          <p:cNvSpPr txBox="1"/>
          <p:nvPr/>
        </p:nvSpPr>
        <p:spPr>
          <a:xfrm>
            <a:off x="802709" y="2828835"/>
            <a:ext cx="2918903" cy="1200329"/>
          </a:xfrm>
          <a:prstGeom prst="rect">
            <a:avLst/>
          </a:prstGeom>
          <a:noFill/>
        </p:spPr>
        <p:txBody>
          <a:bodyPr wrap="square" rtlCol="0">
            <a:spAutoFit/>
          </a:bodyPr>
          <a:lstStyle/>
          <a:p>
            <a:pPr marL="285750" indent="-285750">
              <a:buFont typeface="Arial" panose="020B0604020202020204" pitchFamily="34" charset="0"/>
              <a:buChar char="•"/>
            </a:pPr>
            <a:r>
              <a:rPr lang="it-IT" dirty="0"/>
              <a:t>Più semplice è il modello, più semplice è la risposta.</a:t>
            </a:r>
          </a:p>
          <a:p>
            <a:pPr marL="285750" indent="-285750">
              <a:buFont typeface="Arial" panose="020B0604020202020204" pitchFamily="34" charset="0"/>
              <a:buChar char="•"/>
            </a:pPr>
            <a:r>
              <a:rPr lang="it-IT" dirty="0"/>
              <a:t>Il modello migliore, dipende dalla domanda.</a:t>
            </a:r>
          </a:p>
        </p:txBody>
      </p:sp>
    </p:spTree>
    <p:extLst>
      <p:ext uri="{BB962C8B-B14F-4D97-AF65-F5344CB8AC3E}">
        <p14:creationId xmlns:p14="http://schemas.microsoft.com/office/powerpoint/2010/main" val="171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525964-0647-C670-31C1-5B618E40087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olo 1">
            <a:extLst>
              <a:ext uri="{FF2B5EF4-FFF2-40B4-BE49-F238E27FC236}">
                <a16:creationId xmlns:a16="http://schemas.microsoft.com/office/drawing/2014/main" id="{C23AAED5-219C-0DFB-45D5-EC70AB6D4515}"/>
              </a:ext>
            </a:extLst>
          </p:cNvPr>
          <p:cNvSpPr txBox="1">
            <a:spLocks/>
          </p:cNvSpPr>
          <p:nvPr/>
        </p:nvSpPr>
        <p:spPr>
          <a:xfrm>
            <a:off x="353683" y="479493"/>
            <a:ext cx="8161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a:solidFill>
                  <a:srgbClr val="C00000"/>
                </a:solidFill>
                <a:latin typeface="+mn-lt"/>
                <a:ea typeface="+mj-ea"/>
                <a:cs typeface="+mj-cs"/>
              </a:rPr>
              <a:t>Bounded Context</a:t>
            </a: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a:extLst>
              <a:ext uri="{FF2B5EF4-FFF2-40B4-BE49-F238E27FC236}">
                <a16:creationId xmlns:a16="http://schemas.microsoft.com/office/drawing/2014/main" id="{E9D9BBDB-68D6-21B9-DFF6-DC6CA5AC0CE4}"/>
              </a:ext>
            </a:extLst>
          </p:cNvPr>
          <p:cNvPicPr>
            <a:picLocks noChangeAspect="1"/>
          </p:cNvPicPr>
          <p:nvPr/>
        </p:nvPicPr>
        <p:blipFill>
          <a:blip r:embed="rId3"/>
          <a:stretch>
            <a:fillRect/>
          </a:stretch>
        </p:blipFill>
        <p:spPr>
          <a:xfrm>
            <a:off x="458436" y="2575296"/>
            <a:ext cx="3583036" cy="214086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5" name="Content Placeholder 18">
            <a:extLst>
              <a:ext uri="{FF2B5EF4-FFF2-40B4-BE49-F238E27FC236}">
                <a16:creationId xmlns:a16="http://schemas.microsoft.com/office/drawing/2014/main" id="{82F0C74F-9717-50C3-A969-E34AD8D60C1B}"/>
              </a:ext>
            </a:extLst>
          </p:cNvPr>
          <p:cNvSpPr txBox="1">
            <a:spLocks/>
          </p:cNvSpPr>
          <p:nvPr/>
        </p:nvSpPr>
        <p:spPr>
          <a:xfrm>
            <a:off x="4434516" y="1805056"/>
            <a:ext cx="4094129" cy="4192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Context</a:t>
            </a:r>
            <a:r>
              <a:rPr lang="en-US" sz="2400" dirty="0"/>
              <a:t>: </a:t>
            </a:r>
            <a:r>
              <a:rPr lang="en-US" sz="2400" dirty="0" err="1"/>
              <a:t>Insieme</a:t>
            </a:r>
            <a:r>
              <a:rPr lang="en-US" sz="2400" dirty="0"/>
              <a:t> </a:t>
            </a:r>
            <a:r>
              <a:rPr lang="en-US" sz="2400" dirty="0" err="1"/>
              <a:t>delle</a:t>
            </a:r>
            <a:r>
              <a:rPr lang="en-US" sz="2400" dirty="0"/>
              <a:t> </a:t>
            </a:r>
            <a:r>
              <a:rPr lang="en-US" sz="2400" dirty="0" err="1"/>
              <a:t>circostanze</a:t>
            </a:r>
            <a:r>
              <a:rPr lang="en-US" sz="2400" dirty="0"/>
              <a:t> in cui </a:t>
            </a:r>
            <a:r>
              <a:rPr lang="en-US" sz="2400" dirty="0" err="1"/>
              <a:t>appare</a:t>
            </a:r>
            <a:r>
              <a:rPr lang="en-US" sz="2400" dirty="0"/>
              <a:t> </a:t>
            </a:r>
            <a:r>
              <a:rPr lang="en-US" sz="2400" dirty="0" err="1"/>
              <a:t>una</a:t>
            </a:r>
            <a:r>
              <a:rPr lang="en-US" sz="2400" dirty="0"/>
              <a:t> </a:t>
            </a:r>
            <a:r>
              <a:rPr lang="en-US" sz="2400" dirty="0" err="1"/>
              <a:t>parola</a:t>
            </a:r>
            <a:r>
              <a:rPr lang="en-US" sz="2400" dirty="0"/>
              <a:t> o </a:t>
            </a:r>
            <a:r>
              <a:rPr lang="en-US" sz="2400" dirty="0" err="1"/>
              <a:t>un’affermazione</a:t>
            </a:r>
            <a:r>
              <a:rPr lang="en-US" sz="2400" dirty="0"/>
              <a:t> </a:t>
            </a:r>
            <a:r>
              <a:rPr lang="en-US" sz="2400" dirty="0" err="1"/>
              <a:t>che</a:t>
            </a:r>
            <a:r>
              <a:rPr lang="en-US" sz="2400" dirty="0"/>
              <a:t> </a:t>
            </a:r>
            <a:r>
              <a:rPr lang="en-US" sz="2400" b="1" dirty="0"/>
              <a:t>ne </a:t>
            </a:r>
            <a:r>
              <a:rPr lang="en-US" sz="2400" b="1" dirty="0" err="1"/>
              <a:t>determina</a:t>
            </a:r>
            <a:r>
              <a:rPr lang="en-US" sz="2400" b="1" dirty="0"/>
              <a:t> il </a:t>
            </a:r>
            <a:r>
              <a:rPr lang="en-US" sz="2400" b="1" dirty="0" err="1"/>
              <a:t>significato</a:t>
            </a:r>
            <a:r>
              <a:rPr lang="en-US" sz="2400" dirty="0"/>
              <a:t>.</a:t>
            </a:r>
          </a:p>
          <a:p>
            <a:r>
              <a:rPr lang="en-US" sz="2400" b="1" dirty="0"/>
              <a:t>Bounded Context </a:t>
            </a:r>
            <a:r>
              <a:rPr lang="en-US" sz="2400" dirty="0"/>
              <a:t>è un confine </a:t>
            </a:r>
            <a:r>
              <a:rPr lang="en-US" sz="2400" b="1" dirty="0" err="1"/>
              <a:t>semantico</a:t>
            </a:r>
            <a:r>
              <a:rPr lang="en-US" sz="2400" dirty="0"/>
              <a:t>.</a:t>
            </a:r>
          </a:p>
          <a:p>
            <a:r>
              <a:rPr lang="en-US" sz="2400" b="1" dirty="0" err="1"/>
              <a:t>All’interno</a:t>
            </a:r>
            <a:r>
              <a:rPr lang="en-US" sz="2400" dirty="0"/>
              <a:t> del </a:t>
            </a:r>
            <a:r>
              <a:rPr lang="en-US" sz="2400" dirty="0" err="1"/>
              <a:t>perimetro</a:t>
            </a:r>
            <a:r>
              <a:rPr lang="en-US" sz="2400" dirty="0"/>
              <a:t> </a:t>
            </a:r>
            <a:r>
              <a:rPr lang="en-US" sz="2400" dirty="0" err="1"/>
              <a:t>ogni</a:t>
            </a:r>
            <a:r>
              <a:rPr lang="en-US" sz="2400" dirty="0"/>
              <a:t> </a:t>
            </a:r>
            <a:r>
              <a:rPr lang="en-US" sz="2400" dirty="0" err="1"/>
              <a:t>componente</a:t>
            </a:r>
            <a:r>
              <a:rPr lang="en-US" sz="2400" dirty="0"/>
              <a:t> ha un </a:t>
            </a:r>
            <a:r>
              <a:rPr lang="en-US" sz="2400" b="1" dirty="0" err="1"/>
              <a:t>significato</a:t>
            </a:r>
            <a:r>
              <a:rPr lang="en-US" sz="2400" b="1" dirty="0"/>
              <a:t> </a:t>
            </a:r>
            <a:r>
              <a:rPr lang="en-US" sz="2400" b="1" dirty="0" err="1"/>
              <a:t>preciso</a:t>
            </a:r>
            <a:r>
              <a:rPr lang="en-US" sz="2400" dirty="0"/>
              <a:t>.</a:t>
            </a:r>
          </a:p>
          <a:p>
            <a:r>
              <a:rPr lang="en-US" sz="2400" dirty="0"/>
              <a:t>E </a:t>
            </a:r>
            <a:r>
              <a:rPr lang="en-US" sz="2400" dirty="0" err="1"/>
              <a:t>risolve</a:t>
            </a:r>
            <a:r>
              <a:rPr lang="en-US" sz="2400" dirty="0"/>
              <a:t> </a:t>
            </a:r>
            <a:r>
              <a:rPr lang="en-US" sz="2400" b="1" dirty="0" err="1"/>
              <a:t>problemi</a:t>
            </a:r>
            <a:r>
              <a:rPr lang="en-US" sz="2400" b="1" dirty="0"/>
              <a:t> </a:t>
            </a:r>
            <a:r>
              <a:rPr lang="en-US" sz="2400" b="1" dirty="0" err="1"/>
              <a:t>specifici</a:t>
            </a:r>
            <a:r>
              <a:rPr lang="en-US" sz="2400" dirty="0"/>
              <a:t>. </a:t>
            </a:r>
          </a:p>
        </p:txBody>
      </p:sp>
      <p:pic>
        <p:nvPicPr>
          <p:cNvPr id="2" name="Immagine 1">
            <a:hlinkClick r:id="rId4"/>
            <a:extLst>
              <a:ext uri="{FF2B5EF4-FFF2-40B4-BE49-F238E27FC236}">
                <a16:creationId xmlns:a16="http://schemas.microsoft.com/office/drawing/2014/main" id="{6D901273-C663-1899-F336-97BF416A067C}"/>
              </a:ext>
            </a:extLst>
          </p:cNvPr>
          <p:cNvPicPr>
            <a:picLocks noChangeAspect="1"/>
          </p:cNvPicPr>
          <p:nvPr/>
        </p:nvPicPr>
        <p:blipFill>
          <a:blip r:embed="rId5"/>
          <a:stretch>
            <a:fillRect/>
          </a:stretch>
        </p:blipFill>
        <p:spPr>
          <a:xfrm>
            <a:off x="385014" y="6190815"/>
            <a:ext cx="1425063" cy="434378"/>
          </a:xfrm>
          <a:prstGeom prst="rect">
            <a:avLst/>
          </a:prstGeom>
        </p:spPr>
      </p:pic>
      <p:pic>
        <p:nvPicPr>
          <p:cNvPr id="3" name="Immagine 2">
            <a:extLst>
              <a:ext uri="{FF2B5EF4-FFF2-40B4-BE49-F238E27FC236}">
                <a16:creationId xmlns:a16="http://schemas.microsoft.com/office/drawing/2014/main" id="{163F8011-679F-3BB8-929B-B1CC535BC633}"/>
              </a:ext>
            </a:extLst>
          </p:cNvPr>
          <p:cNvPicPr>
            <a:picLocks noChangeAspect="1"/>
          </p:cNvPicPr>
          <p:nvPr/>
        </p:nvPicPr>
        <p:blipFill>
          <a:blip r:embed="rId6"/>
          <a:stretch>
            <a:fillRect/>
          </a:stretch>
        </p:blipFill>
        <p:spPr>
          <a:xfrm>
            <a:off x="7642264" y="6253881"/>
            <a:ext cx="1280271" cy="434378"/>
          </a:xfrm>
          <a:prstGeom prst="rect">
            <a:avLst/>
          </a:prstGeom>
        </p:spPr>
      </p:pic>
    </p:spTree>
    <p:extLst>
      <p:ext uri="{BB962C8B-B14F-4D97-AF65-F5344CB8AC3E}">
        <p14:creationId xmlns:p14="http://schemas.microsoft.com/office/powerpoint/2010/main" val="203550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25964-0647-C670-31C1-5B618E40087A}"/>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CAF947C8-972B-465D-0B95-25AB958575B2}"/>
              </a:ext>
            </a:extLst>
          </p:cNvPr>
          <p:cNvPicPr>
            <a:picLocks noChangeAspect="1"/>
          </p:cNvPicPr>
          <p:nvPr/>
        </p:nvPicPr>
        <p:blipFill>
          <a:blip r:embed="rId3"/>
          <a:stretch>
            <a:fillRect/>
          </a:stretch>
        </p:blipFill>
        <p:spPr>
          <a:xfrm>
            <a:off x="4462023" y="1704847"/>
            <a:ext cx="4503737" cy="2240608"/>
          </a:xfrm>
          <a:prstGeom prst="rect">
            <a:avLst/>
          </a:prstGeom>
          <a:noFill/>
        </p:spPr>
      </p:pic>
      <p:sp>
        <p:nvSpPr>
          <p:cNvPr id="6" name="Titolo 1">
            <a:extLst>
              <a:ext uri="{FF2B5EF4-FFF2-40B4-BE49-F238E27FC236}">
                <a16:creationId xmlns:a16="http://schemas.microsoft.com/office/drawing/2014/main" id="{C23AAED5-219C-0DFB-45D5-EC70AB6D4515}"/>
              </a:ext>
            </a:extLst>
          </p:cNvPr>
          <p:cNvSpPr txBox="1">
            <a:spLocks/>
          </p:cNvSpPr>
          <p:nvPr/>
        </p:nvSpPr>
        <p:spPr>
          <a:xfrm>
            <a:off x="68263" y="-19785"/>
            <a:ext cx="9143999" cy="59098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Aft>
                <a:spcPts val="600"/>
              </a:spcAft>
            </a:pPr>
            <a:r>
              <a:rPr lang="en-US" sz="3100" b="1" dirty="0">
                <a:solidFill>
                  <a:srgbClr val="C00000"/>
                </a:solidFill>
                <a:latin typeface="Open Sans" charset="0"/>
                <a:ea typeface="Open Sans" charset="0"/>
                <a:cs typeface="Open Sans" charset="0"/>
              </a:rPr>
              <a:t>La Filosofia </a:t>
            </a:r>
            <a:r>
              <a:rPr lang="en-US" sz="3100" b="1" dirty="0" err="1">
                <a:solidFill>
                  <a:srgbClr val="C00000"/>
                </a:solidFill>
                <a:latin typeface="Open Sans" charset="0"/>
                <a:ea typeface="Open Sans" charset="0"/>
                <a:cs typeface="Open Sans" charset="0"/>
              </a:rPr>
              <a:t>nell’Architettura</a:t>
            </a:r>
            <a:endParaRPr lang="en-US" sz="3100" b="1" dirty="0">
              <a:solidFill>
                <a:srgbClr val="C00000"/>
              </a:solidFill>
              <a:latin typeface="Open Sans" charset="0"/>
              <a:ea typeface="Open Sans" charset="0"/>
              <a:cs typeface="Open Sans" charset="0"/>
            </a:endParaRPr>
          </a:p>
        </p:txBody>
      </p:sp>
      <p:sp>
        <p:nvSpPr>
          <p:cNvPr id="5" name="Content Placeholder 18">
            <a:extLst>
              <a:ext uri="{FF2B5EF4-FFF2-40B4-BE49-F238E27FC236}">
                <a16:creationId xmlns:a16="http://schemas.microsoft.com/office/drawing/2014/main" id="{82F0C74F-9717-50C3-A969-E34AD8D60C1B}"/>
              </a:ext>
            </a:extLst>
          </p:cNvPr>
          <p:cNvSpPr txBox="1">
            <a:spLocks/>
          </p:cNvSpPr>
          <p:nvPr/>
        </p:nvSpPr>
        <p:spPr>
          <a:xfrm>
            <a:off x="366122" y="1205452"/>
            <a:ext cx="4025900" cy="44362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Ontologia</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In filosofia, l’ontologia si occupa di ciò che esiste. Un </a:t>
            </a: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modello in DDD </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può essere visto come </a:t>
            </a: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una rappresentazione ontologica parziale</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costruita per riflettere aspetti rilevanti di una realtà complessa.</a:t>
            </a:r>
          </a:p>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Astrazione e riduzione</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a:t>
            </a: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Il modello non è la realtà stessa</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ma una sua semplificazione. Questo richiama il dibattito filosofico </a:t>
            </a: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sull’epistemologia</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quali aspetti della realtà scegliamo di rappresentare e perché? </a:t>
            </a:r>
          </a:p>
        </p:txBody>
      </p:sp>
      <p:pic>
        <p:nvPicPr>
          <p:cNvPr id="7" name="Immagine 6">
            <a:hlinkClick r:id="rId4"/>
            <a:extLst>
              <a:ext uri="{FF2B5EF4-FFF2-40B4-BE49-F238E27FC236}">
                <a16:creationId xmlns:a16="http://schemas.microsoft.com/office/drawing/2014/main" id="{55A1F234-22E7-E942-B2EC-3216E40CAE0E}"/>
              </a:ext>
            </a:extLst>
          </p:cNvPr>
          <p:cNvPicPr>
            <a:picLocks noChangeAspect="1"/>
          </p:cNvPicPr>
          <p:nvPr/>
        </p:nvPicPr>
        <p:blipFill>
          <a:blip r:embed="rId5"/>
          <a:stretch>
            <a:fillRect/>
          </a:stretch>
        </p:blipFill>
        <p:spPr>
          <a:xfrm>
            <a:off x="385014" y="6190815"/>
            <a:ext cx="1425063" cy="434378"/>
          </a:xfrm>
          <a:prstGeom prst="rect">
            <a:avLst/>
          </a:prstGeom>
        </p:spPr>
      </p:pic>
    </p:spTree>
    <p:extLst>
      <p:ext uri="{BB962C8B-B14F-4D97-AF65-F5344CB8AC3E}">
        <p14:creationId xmlns:p14="http://schemas.microsoft.com/office/powerpoint/2010/main" val="354521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4B530-5F44-55C4-7295-DD7582DF0872}"/>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378C5BAD-71F1-A3BF-EE27-D441487BF56E}"/>
              </a:ext>
            </a:extLst>
          </p:cNvPr>
          <p:cNvSpPr txBox="1">
            <a:spLocks/>
          </p:cNvSpPr>
          <p:nvPr/>
        </p:nvSpPr>
        <p:spPr>
          <a:xfrm>
            <a:off x="0" y="212074"/>
            <a:ext cx="9143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kern="1200" dirty="0" err="1">
                <a:solidFill>
                  <a:srgbClr val="C00000"/>
                </a:solidFill>
                <a:latin typeface="+mn-lt"/>
                <a:ea typeface="+mj-ea"/>
                <a:cs typeface="+mj-cs"/>
              </a:rPr>
              <a:t>Modello</a:t>
            </a:r>
            <a:r>
              <a:rPr lang="en-US" sz="3600" kern="1200" dirty="0">
                <a:solidFill>
                  <a:srgbClr val="C00000"/>
                </a:solidFill>
                <a:latin typeface="+mn-lt"/>
                <a:ea typeface="+mj-ea"/>
                <a:cs typeface="+mj-cs"/>
              </a:rPr>
              <a:t>: </a:t>
            </a:r>
            <a:r>
              <a:rPr lang="en-US" sz="3600" kern="1200" dirty="0" err="1">
                <a:solidFill>
                  <a:srgbClr val="C00000"/>
                </a:solidFill>
                <a:latin typeface="+mn-lt"/>
                <a:ea typeface="+mj-ea"/>
                <a:cs typeface="+mj-cs"/>
              </a:rPr>
              <a:t>strumento</a:t>
            </a:r>
            <a:r>
              <a:rPr lang="en-US" sz="3600" kern="1200" dirty="0">
                <a:solidFill>
                  <a:srgbClr val="C00000"/>
                </a:solidFill>
                <a:latin typeface="+mn-lt"/>
                <a:ea typeface="+mj-ea"/>
                <a:cs typeface="+mj-cs"/>
              </a:rPr>
              <a:t> </a:t>
            </a:r>
            <a:r>
              <a:rPr lang="en-US" sz="3600" kern="1200" dirty="0" err="1">
                <a:solidFill>
                  <a:srgbClr val="C00000"/>
                </a:solidFill>
                <a:latin typeface="+mn-lt"/>
                <a:ea typeface="+mj-ea"/>
                <a:cs typeface="+mj-cs"/>
              </a:rPr>
              <a:t>orientato</a:t>
            </a:r>
            <a:r>
              <a:rPr lang="en-US" sz="3600" kern="1200" dirty="0">
                <a:solidFill>
                  <a:srgbClr val="C00000"/>
                </a:solidFill>
                <a:latin typeface="+mn-lt"/>
                <a:ea typeface="+mj-ea"/>
                <a:cs typeface="+mj-cs"/>
              </a:rPr>
              <a:t> </a:t>
            </a:r>
            <a:r>
              <a:rPr lang="en-US" sz="3600" kern="1200" dirty="0" err="1">
                <a:solidFill>
                  <a:srgbClr val="C00000"/>
                </a:solidFill>
                <a:latin typeface="+mn-lt"/>
                <a:ea typeface="+mj-ea"/>
                <a:cs typeface="+mj-cs"/>
              </a:rPr>
              <a:t>allo</a:t>
            </a:r>
            <a:r>
              <a:rPr lang="en-US" sz="3600" kern="1200" dirty="0">
                <a:solidFill>
                  <a:srgbClr val="C00000"/>
                </a:solidFill>
                <a:latin typeface="+mn-lt"/>
                <a:ea typeface="+mj-ea"/>
                <a:cs typeface="+mj-cs"/>
              </a:rPr>
              <a:t> </a:t>
            </a:r>
            <a:r>
              <a:rPr lang="en-US" sz="3600" kern="1200" dirty="0" err="1">
                <a:solidFill>
                  <a:srgbClr val="C00000"/>
                </a:solidFill>
                <a:latin typeface="+mn-lt"/>
                <a:ea typeface="+mj-ea"/>
                <a:cs typeface="+mj-cs"/>
              </a:rPr>
              <a:t>scopo</a:t>
            </a:r>
            <a:endParaRPr lang="en-US" sz="3600" kern="1200" dirty="0">
              <a:solidFill>
                <a:srgbClr val="C00000"/>
              </a:solidFill>
              <a:latin typeface="+mn-lt"/>
              <a:ea typeface="+mj-ea"/>
              <a:cs typeface="+mj-cs"/>
            </a:endParaRPr>
          </a:p>
        </p:txBody>
      </p:sp>
      <p:sp>
        <p:nvSpPr>
          <p:cNvPr id="5" name="Content Placeholder 18">
            <a:extLst>
              <a:ext uri="{FF2B5EF4-FFF2-40B4-BE49-F238E27FC236}">
                <a16:creationId xmlns:a16="http://schemas.microsoft.com/office/drawing/2014/main" id="{35FF0F02-89D8-2922-F7F2-B4ADF16A5E3E}"/>
              </a:ext>
            </a:extLst>
          </p:cNvPr>
          <p:cNvSpPr txBox="1">
            <a:spLocks/>
          </p:cNvSpPr>
          <p:nvPr/>
        </p:nvSpPr>
        <p:spPr>
          <a:xfrm>
            <a:off x="4395342" y="1332739"/>
            <a:ext cx="4094129" cy="46712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err="1"/>
              <a:t>Teleologia</a:t>
            </a:r>
            <a:r>
              <a:rPr lang="en-US" sz="2400" dirty="0"/>
              <a:t>: Il </a:t>
            </a:r>
            <a:r>
              <a:rPr lang="en-US" sz="2400" dirty="0" err="1"/>
              <a:t>concetto</a:t>
            </a:r>
            <a:r>
              <a:rPr lang="en-US" sz="2400" dirty="0"/>
              <a:t> di </a:t>
            </a:r>
            <a:r>
              <a:rPr lang="en-US" sz="2400" dirty="0" err="1"/>
              <a:t>teleologia</a:t>
            </a:r>
            <a:r>
              <a:rPr lang="en-US" sz="2400" dirty="0"/>
              <a:t> </a:t>
            </a:r>
            <a:r>
              <a:rPr lang="en-US" sz="2400" dirty="0" err="1"/>
              <a:t>si</a:t>
            </a:r>
            <a:r>
              <a:rPr lang="en-US" sz="2400" dirty="0"/>
              <a:t> </a:t>
            </a:r>
            <a:r>
              <a:rPr lang="en-US" sz="2400" dirty="0" err="1"/>
              <a:t>riferisce</a:t>
            </a:r>
            <a:r>
              <a:rPr lang="en-US" sz="2400" dirty="0"/>
              <a:t> al </a:t>
            </a:r>
            <a:r>
              <a:rPr lang="en-US" sz="2400" dirty="0" err="1"/>
              <a:t>fatto</a:t>
            </a:r>
            <a:r>
              <a:rPr lang="en-US" sz="2400" dirty="0"/>
              <a:t> </a:t>
            </a:r>
            <a:r>
              <a:rPr lang="en-US" sz="2400" dirty="0" err="1"/>
              <a:t>che</a:t>
            </a:r>
            <a:r>
              <a:rPr lang="en-US" sz="2400" dirty="0"/>
              <a:t> </a:t>
            </a:r>
            <a:r>
              <a:rPr lang="en-US" sz="2400" dirty="0" err="1"/>
              <a:t>ogni</a:t>
            </a:r>
            <a:r>
              <a:rPr lang="en-US" sz="2400" dirty="0"/>
              <a:t> </a:t>
            </a:r>
            <a:r>
              <a:rPr lang="en-US" sz="2400" dirty="0" err="1"/>
              <a:t>oggetto</a:t>
            </a:r>
            <a:r>
              <a:rPr lang="en-US" sz="2400" dirty="0"/>
              <a:t> ha uno </a:t>
            </a:r>
            <a:r>
              <a:rPr lang="en-US" sz="2400" dirty="0" err="1"/>
              <a:t>scopo</a:t>
            </a:r>
            <a:r>
              <a:rPr lang="en-US" sz="2400" dirty="0"/>
              <a:t>. In DDD un </a:t>
            </a:r>
            <a:r>
              <a:rPr lang="en-US" sz="2400" dirty="0" err="1"/>
              <a:t>modello</a:t>
            </a:r>
            <a:r>
              <a:rPr lang="en-US" sz="2400" dirty="0"/>
              <a:t> (</a:t>
            </a:r>
            <a:r>
              <a:rPr lang="en-US" sz="2400" dirty="0" err="1"/>
              <a:t>aggregato</a:t>
            </a:r>
            <a:r>
              <a:rPr lang="en-US" sz="2400" dirty="0"/>
              <a:t>) è utile in </a:t>
            </a:r>
            <a:r>
              <a:rPr lang="en-US" sz="2400" dirty="0" err="1"/>
              <a:t>relazione</a:t>
            </a:r>
            <a:r>
              <a:rPr lang="en-US" sz="2400" dirty="0"/>
              <a:t> ad un </a:t>
            </a:r>
            <a:r>
              <a:rPr lang="en-US" sz="2400" dirty="0" err="1"/>
              <a:t>obiettivo</a:t>
            </a:r>
            <a:r>
              <a:rPr lang="en-US" sz="2400" dirty="0"/>
              <a:t>.</a:t>
            </a:r>
          </a:p>
          <a:p>
            <a:r>
              <a:rPr lang="en-US" sz="2400" b="1" dirty="0" err="1"/>
              <a:t>Fenomenologia</a:t>
            </a:r>
            <a:r>
              <a:rPr lang="en-US" sz="2400" dirty="0"/>
              <a:t>: Heidegger e Husserl </a:t>
            </a:r>
            <a:r>
              <a:rPr lang="en-US" sz="2400" dirty="0" err="1"/>
              <a:t>hanno</a:t>
            </a:r>
            <a:r>
              <a:rPr lang="en-US" sz="2400" dirty="0"/>
              <a:t> </a:t>
            </a:r>
            <a:r>
              <a:rPr lang="en-US" sz="2400" dirty="0" err="1"/>
              <a:t>esplorato</a:t>
            </a:r>
            <a:r>
              <a:rPr lang="en-US" sz="2400" dirty="0"/>
              <a:t> come le </a:t>
            </a:r>
            <a:r>
              <a:rPr lang="en-US" sz="2400" dirty="0" err="1"/>
              <a:t>persone</a:t>
            </a:r>
            <a:r>
              <a:rPr lang="en-US" sz="2400" dirty="0"/>
              <a:t> </a:t>
            </a:r>
            <a:r>
              <a:rPr lang="en-US" sz="2400" dirty="0" err="1"/>
              <a:t>esperiscono</a:t>
            </a:r>
            <a:r>
              <a:rPr lang="en-US" sz="2400" dirty="0"/>
              <a:t> e </a:t>
            </a:r>
            <a:r>
              <a:rPr lang="en-US" sz="2400" dirty="0" err="1"/>
              <a:t>comprendono</a:t>
            </a:r>
            <a:r>
              <a:rPr lang="en-US" sz="2400" dirty="0"/>
              <a:t> il mondo. </a:t>
            </a:r>
            <a:r>
              <a:rPr lang="en-US" sz="2400" b="1" i="1" dirty="0"/>
              <a:t>Un </a:t>
            </a:r>
            <a:r>
              <a:rPr lang="en-US" sz="2400" b="1" i="1" dirty="0" err="1"/>
              <a:t>modello</a:t>
            </a:r>
            <a:r>
              <a:rPr lang="en-US" sz="2400" b="1" i="1" dirty="0"/>
              <a:t> in DDD è la </a:t>
            </a:r>
            <a:r>
              <a:rPr lang="en-US" sz="2400" b="1" i="1" dirty="0" err="1"/>
              <a:t>rappresentazione</a:t>
            </a:r>
            <a:r>
              <a:rPr lang="en-US" sz="2400" b="1" i="1" dirty="0"/>
              <a:t> </a:t>
            </a:r>
            <a:r>
              <a:rPr lang="en-US" sz="2400" b="1" i="1" dirty="0" err="1"/>
              <a:t>della</a:t>
            </a:r>
            <a:r>
              <a:rPr lang="en-US" sz="2400" b="1" i="1" dirty="0"/>
              <a:t> </a:t>
            </a:r>
            <a:r>
              <a:rPr lang="en-US" sz="2400" b="1" i="1" dirty="0" err="1"/>
              <a:t>comprensione</a:t>
            </a:r>
            <a:r>
              <a:rPr lang="en-US" sz="2400" b="1" i="1" dirty="0"/>
              <a:t> del </a:t>
            </a:r>
            <a:r>
              <a:rPr lang="en-US" sz="2400" b="1" i="1" dirty="0" err="1"/>
              <a:t>dominio</a:t>
            </a:r>
            <a:r>
              <a:rPr lang="en-US" sz="2400" b="1" i="1" dirty="0"/>
              <a:t> da </a:t>
            </a:r>
            <a:r>
              <a:rPr lang="en-US" sz="2400" b="1" i="1" dirty="0" err="1"/>
              <a:t>parte</a:t>
            </a:r>
            <a:r>
              <a:rPr lang="en-US" sz="2400" b="1" i="1" dirty="0"/>
              <a:t> del Team</a:t>
            </a:r>
            <a:r>
              <a:rPr lang="en-US" sz="2400" dirty="0"/>
              <a:t>.</a:t>
            </a:r>
          </a:p>
        </p:txBody>
      </p:sp>
      <p:pic>
        <p:nvPicPr>
          <p:cNvPr id="2" name="Immagine 1">
            <a:hlinkClick r:id="rId3"/>
            <a:extLst>
              <a:ext uri="{FF2B5EF4-FFF2-40B4-BE49-F238E27FC236}">
                <a16:creationId xmlns:a16="http://schemas.microsoft.com/office/drawing/2014/main" id="{5A57219F-3197-1788-CA9C-1D750129A70E}"/>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7" name="Immagine 6" descr="Immagine che contiene vestiti, uomo, computer, Viso umano&#10;&#10;Descrizione generata automaticamente">
            <a:extLst>
              <a:ext uri="{FF2B5EF4-FFF2-40B4-BE49-F238E27FC236}">
                <a16:creationId xmlns:a16="http://schemas.microsoft.com/office/drawing/2014/main" id="{CC22C261-D9D7-D06E-9291-9E8F207451BA}"/>
              </a:ext>
            </a:extLst>
          </p:cNvPr>
          <p:cNvPicPr>
            <a:picLocks noChangeAspect="1"/>
          </p:cNvPicPr>
          <p:nvPr/>
        </p:nvPicPr>
        <p:blipFill>
          <a:blip r:embed="rId5"/>
          <a:stretch>
            <a:fillRect/>
          </a:stretch>
        </p:blipFill>
        <p:spPr>
          <a:xfrm>
            <a:off x="385014" y="1708031"/>
            <a:ext cx="3640347" cy="36403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9846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E0DE3C-6353-7272-91C0-7D79E5F3EBA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1">
            <a:extLst>
              <a:ext uri="{FF2B5EF4-FFF2-40B4-BE49-F238E27FC236}">
                <a16:creationId xmlns:a16="http://schemas.microsoft.com/office/drawing/2014/main" id="{FF474949-17B8-EA80-5D42-74F4ADBA31BC}"/>
              </a:ext>
            </a:extLst>
          </p:cNvPr>
          <p:cNvSpPr txBox="1">
            <a:spLocks/>
          </p:cNvSpPr>
          <p:nvPr/>
        </p:nvSpPr>
        <p:spPr>
          <a:xfrm>
            <a:off x="726150" y="2034015"/>
            <a:ext cx="3136460" cy="2387600"/>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kern="1200" dirty="0" err="1">
                <a:solidFill>
                  <a:srgbClr val="C00000"/>
                </a:solidFill>
                <a:latin typeface="+mn-lt"/>
                <a:ea typeface="+mj-ea"/>
                <a:cs typeface="+mj-cs"/>
              </a:rPr>
              <a:t>Tutto</a:t>
            </a:r>
            <a:r>
              <a:rPr lang="en-US" sz="4000" kern="1200" dirty="0">
                <a:solidFill>
                  <a:srgbClr val="C00000"/>
                </a:solidFill>
                <a:latin typeface="+mn-lt"/>
                <a:ea typeface="+mj-ea"/>
                <a:cs typeface="+mj-cs"/>
              </a:rPr>
              <a:t> molto bello … </a:t>
            </a:r>
          </a:p>
          <a:p>
            <a:pPr>
              <a:spcAft>
                <a:spcPts val="600"/>
              </a:spcAft>
            </a:pPr>
            <a:r>
              <a:rPr lang="en-US" sz="4000" kern="1200" dirty="0">
                <a:solidFill>
                  <a:srgbClr val="C00000"/>
                </a:solidFill>
                <a:latin typeface="+mn-lt"/>
                <a:ea typeface="+mj-ea"/>
                <a:cs typeface="+mj-cs"/>
              </a:rPr>
              <a:t>ma io </a:t>
            </a:r>
            <a:r>
              <a:rPr lang="en-US" sz="4000" kern="1200" dirty="0" err="1">
                <a:solidFill>
                  <a:srgbClr val="C00000"/>
                </a:solidFill>
                <a:latin typeface="+mn-lt"/>
                <a:ea typeface="+mj-ea"/>
                <a:cs typeface="+mj-cs"/>
              </a:rPr>
              <a:t>faccio</a:t>
            </a:r>
            <a:r>
              <a:rPr lang="en-US" sz="4000" kern="1200" dirty="0">
                <a:solidFill>
                  <a:srgbClr val="C00000"/>
                </a:solidFill>
                <a:latin typeface="+mn-lt"/>
                <a:ea typeface="+mj-ea"/>
                <a:cs typeface="+mj-cs"/>
              </a:rPr>
              <a:t> il software architect!</a:t>
            </a:r>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772E7ECC-9951-49E9-C014-B9A20E17E870}"/>
              </a:ext>
            </a:extLst>
          </p:cNvPr>
          <p:cNvPicPr>
            <a:picLocks noChangeAspect="1"/>
          </p:cNvPicPr>
          <p:nvPr/>
        </p:nvPicPr>
        <p:blipFill>
          <a:blip r:embed="rId3"/>
          <a:stretch>
            <a:fillRect/>
          </a:stretch>
        </p:blipFill>
        <p:spPr>
          <a:xfrm>
            <a:off x="4441869" y="2034015"/>
            <a:ext cx="4152000" cy="2731216"/>
          </a:xfrm>
          <a:prstGeom prst="rect">
            <a:avLst/>
          </a:prstGeom>
        </p:spPr>
      </p:pic>
      <p:pic>
        <p:nvPicPr>
          <p:cNvPr id="2" name="Immagine 1">
            <a:hlinkClick r:id="rId4"/>
            <a:extLst>
              <a:ext uri="{FF2B5EF4-FFF2-40B4-BE49-F238E27FC236}">
                <a16:creationId xmlns:a16="http://schemas.microsoft.com/office/drawing/2014/main" id="{01A21DDC-CA87-D59F-1306-266F9262F6AF}"/>
              </a:ext>
            </a:extLst>
          </p:cNvPr>
          <p:cNvPicPr>
            <a:picLocks noChangeAspect="1"/>
          </p:cNvPicPr>
          <p:nvPr/>
        </p:nvPicPr>
        <p:blipFill>
          <a:blip r:embed="rId5"/>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377CCD97-ADC7-F944-5CA6-5D6B02D6D917}"/>
              </a:ext>
            </a:extLst>
          </p:cNvPr>
          <p:cNvPicPr>
            <a:picLocks noChangeAspect="1"/>
          </p:cNvPicPr>
          <p:nvPr/>
        </p:nvPicPr>
        <p:blipFill>
          <a:blip r:embed="rId6"/>
          <a:stretch>
            <a:fillRect/>
          </a:stretch>
        </p:blipFill>
        <p:spPr>
          <a:xfrm>
            <a:off x="7313598" y="6206116"/>
            <a:ext cx="1280271" cy="434378"/>
          </a:xfrm>
          <a:prstGeom prst="rect">
            <a:avLst/>
          </a:prstGeom>
        </p:spPr>
      </p:pic>
    </p:spTree>
    <p:extLst>
      <p:ext uri="{BB962C8B-B14F-4D97-AF65-F5344CB8AC3E}">
        <p14:creationId xmlns:p14="http://schemas.microsoft.com/office/powerpoint/2010/main" val="2894668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9A79F-6314-DEB5-34AF-5D9A555BDEE5}"/>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A98411F3-0306-B73D-81FE-4DE83460BB1E}"/>
              </a:ext>
            </a:extLst>
          </p:cNvPr>
          <p:cNvSpPr txBox="1">
            <a:spLocks/>
          </p:cNvSpPr>
          <p:nvPr/>
        </p:nvSpPr>
        <p:spPr>
          <a:xfrm>
            <a:off x="1" y="9960"/>
            <a:ext cx="9143999" cy="1056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kern="1200" dirty="0">
                <a:solidFill>
                  <a:srgbClr val="C00000"/>
                </a:solidFill>
                <a:latin typeface="+mn-lt"/>
                <a:ea typeface="+mj-ea"/>
                <a:cs typeface="+mj-cs"/>
              </a:rPr>
              <a:t>Coupling &amp; Cohesion</a:t>
            </a:r>
          </a:p>
        </p:txBody>
      </p:sp>
      <p:pic>
        <p:nvPicPr>
          <p:cNvPr id="2" name="Immagine 1">
            <a:hlinkClick r:id="rId3"/>
            <a:extLst>
              <a:ext uri="{FF2B5EF4-FFF2-40B4-BE49-F238E27FC236}">
                <a16:creationId xmlns:a16="http://schemas.microsoft.com/office/drawing/2014/main" id="{D24731F4-2A72-91D9-0C79-5294EA46F23C}"/>
              </a:ext>
            </a:extLst>
          </p:cNvPr>
          <p:cNvPicPr>
            <a:picLocks noChangeAspect="1"/>
          </p:cNvPicPr>
          <p:nvPr/>
        </p:nvPicPr>
        <p:blipFill>
          <a:blip r:embed="rId4"/>
          <a:stretch>
            <a:fillRect/>
          </a:stretch>
        </p:blipFill>
        <p:spPr>
          <a:xfrm>
            <a:off x="385014" y="6190815"/>
            <a:ext cx="1425063" cy="434378"/>
          </a:xfrm>
          <a:prstGeom prst="rect">
            <a:avLst/>
          </a:prstGeom>
        </p:spPr>
      </p:pic>
      <p:graphicFrame>
        <p:nvGraphicFramePr>
          <p:cNvPr id="3" name="Tabella 2">
            <a:extLst>
              <a:ext uri="{FF2B5EF4-FFF2-40B4-BE49-F238E27FC236}">
                <a16:creationId xmlns:a16="http://schemas.microsoft.com/office/drawing/2014/main" id="{AE5D7AA6-6AB9-1B59-7AC1-42C627E1A4DA}"/>
              </a:ext>
            </a:extLst>
          </p:cNvPr>
          <p:cNvGraphicFramePr>
            <a:graphicFrameLocks noGrp="1"/>
          </p:cNvGraphicFramePr>
          <p:nvPr/>
        </p:nvGraphicFramePr>
        <p:xfrm>
          <a:off x="120217" y="1065969"/>
          <a:ext cx="3682521" cy="5098580"/>
        </p:xfrm>
        <a:graphic>
          <a:graphicData uri="http://schemas.openxmlformats.org/drawingml/2006/table">
            <a:tbl>
              <a:tblPr firstRow="1" bandRow="1">
                <a:tableStyleId>{21E4AEA4-8DFA-4A89-87EB-49C32662AFE0}</a:tableStyleId>
              </a:tblPr>
              <a:tblGrid>
                <a:gridCol w="1227507">
                  <a:extLst>
                    <a:ext uri="{9D8B030D-6E8A-4147-A177-3AD203B41FA5}">
                      <a16:colId xmlns:a16="http://schemas.microsoft.com/office/drawing/2014/main" val="1015425424"/>
                    </a:ext>
                  </a:extLst>
                </a:gridCol>
                <a:gridCol w="1227507">
                  <a:extLst>
                    <a:ext uri="{9D8B030D-6E8A-4147-A177-3AD203B41FA5}">
                      <a16:colId xmlns:a16="http://schemas.microsoft.com/office/drawing/2014/main" val="710649029"/>
                    </a:ext>
                  </a:extLst>
                </a:gridCol>
                <a:gridCol w="1227507">
                  <a:extLst>
                    <a:ext uri="{9D8B030D-6E8A-4147-A177-3AD203B41FA5}">
                      <a16:colId xmlns:a16="http://schemas.microsoft.com/office/drawing/2014/main" val="3175634969"/>
                    </a:ext>
                  </a:extLst>
                </a:gridCol>
              </a:tblGrid>
              <a:tr h="849764">
                <a:tc>
                  <a:txBody>
                    <a:bodyPr/>
                    <a:lstStyle/>
                    <a:p>
                      <a:pPr algn="ctr"/>
                      <a:endParaRPr lang="it-IT" dirty="0"/>
                    </a:p>
                    <a:p>
                      <a:pPr algn="ctr"/>
                      <a:r>
                        <a:rPr lang="it-IT" dirty="0" err="1"/>
                        <a:t>Cohesion</a:t>
                      </a:r>
                      <a:endParaRPr lang="it-IT" dirty="0"/>
                    </a:p>
                  </a:txBody>
                  <a:tcPr/>
                </a:tc>
                <a:tc rowSpan="2">
                  <a:txBody>
                    <a:bodyPr/>
                    <a:lstStyle/>
                    <a:p>
                      <a:pPr algn="ctr"/>
                      <a:endParaRPr lang="it-IT" dirty="0"/>
                    </a:p>
                    <a:p>
                      <a:pPr algn="ctr"/>
                      <a:endParaRPr lang="it-IT" dirty="0"/>
                    </a:p>
                    <a:p>
                      <a:pPr algn="ctr"/>
                      <a:r>
                        <a:rPr lang="it-IT" dirty="0"/>
                        <a:t>High</a:t>
                      </a:r>
                    </a:p>
                  </a:txBody>
                  <a:tcPr/>
                </a:tc>
                <a:tc rowSpan="2">
                  <a:txBody>
                    <a:bodyPr/>
                    <a:lstStyle/>
                    <a:p>
                      <a:pPr algn="ctr"/>
                      <a:endParaRPr lang="it-IT" dirty="0"/>
                    </a:p>
                    <a:p>
                      <a:pPr algn="ctr"/>
                      <a:endParaRPr lang="it-IT" dirty="0"/>
                    </a:p>
                    <a:p>
                      <a:pPr algn="ctr"/>
                      <a:r>
                        <a:rPr lang="it-IT" dirty="0"/>
                        <a:t>Low</a:t>
                      </a:r>
                    </a:p>
                  </a:txBody>
                  <a:tcPr/>
                </a:tc>
                <a:extLst>
                  <a:ext uri="{0D108BD9-81ED-4DB2-BD59-A6C34878D82A}">
                    <a16:rowId xmlns:a16="http://schemas.microsoft.com/office/drawing/2014/main" val="1892601113"/>
                  </a:ext>
                </a:extLst>
              </a:tr>
              <a:tr h="849764">
                <a:tc>
                  <a:txBody>
                    <a:bodyPr/>
                    <a:lstStyle/>
                    <a:p>
                      <a:pPr algn="ctr"/>
                      <a:endParaRPr lang="it-IT" dirty="0"/>
                    </a:p>
                    <a:p>
                      <a:pPr algn="ctr"/>
                      <a:r>
                        <a:rPr lang="it-IT" dirty="0" err="1"/>
                        <a:t>Distance</a:t>
                      </a:r>
                      <a:endParaRPr lang="it-IT" dirty="0"/>
                    </a:p>
                  </a:txBody>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val="1172507077"/>
                  </a:ext>
                </a:extLst>
              </a:tr>
              <a:tr h="1699526">
                <a:tc>
                  <a:txBody>
                    <a:bodyPr/>
                    <a:lstStyle/>
                    <a:p>
                      <a:pPr algn="ctr"/>
                      <a:endParaRPr lang="it-IT" dirty="0"/>
                    </a:p>
                    <a:p>
                      <a:pPr algn="ctr"/>
                      <a:endParaRPr lang="it-IT" dirty="0"/>
                    </a:p>
                    <a:p>
                      <a:pPr algn="ctr"/>
                      <a:r>
                        <a:rPr lang="it-IT" dirty="0"/>
                        <a:t>High</a:t>
                      </a:r>
                    </a:p>
                  </a:txBody>
                  <a:tcPr/>
                </a:tc>
                <a:tc>
                  <a:txBody>
                    <a:bodyPr/>
                    <a:lstStyle/>
                    <a:p>
                      <a:pPr algn="ctr"/>
                      <a:endParaRPr lang="it-IT" dirty="0"/>
                    </a:p>
                    <a:p>
                      <a:pPr algn="ctr"/>
                      <a:r>
                        <a:rPr lang="it-IT" dirty="0"/>
                        <a:t>Tight</a:t>
                      </a:r>
                    </a:p>
                    <a:p>
                      <a:pPr algn="ctr"/>
                      <a:r>
                        <a:rPr lang="it-IT" dirty="0" err="1"/>
                        <a:t>Coupling</a:t>
                      </a:r>
                      <a:endParaRPr lang="it-IT" dirty="0"/>
                    </a:p>
                  </a:txBody>
                  <a:tcPr/>
                </a:tc>
                <a:tc>
                  <a:txBody>
                    <a:bodyPr/>
                    <a:lstStyle/>
                    <a:p>
                      <a:pPr algn="ctr"/>
                      <a:endParaRPr lang="it-IT" dirty="0"/>
                    </a:p>
                    <a:p>
                      <a:pPr algn="ctr"/>
                      <a:r>
                        <a:rPr lang="it-IT" dirty="0"/>
                        <a:t>Loose</a:t>
                      </a:r>
                    </a:p>
                    <a:p>
                      <a:pPr algn="ctr"/>
                      <a:r>
                        <a:rPr lang="it-IT" dirty="0" err="1"/>
                        <a:t>Coupling</a:t>
                      </a:r>
                      <a:endParaRPr lang="it-IT" dirty="0"/>
                    </a:p>
                  </a:txBody>
                  <a:tcPr/>
                </a:tc>
                <a:extLst>
                  <a:ext uri="{0D108BD9-81ED-4DB2-BD59-A6C34878D82A}">
                    <a16:rowId xmlns:a16="http://schemas.microsoft.com/office/drawing/2014/main" val="1783592376"/>
                  </a:ext>
                </a:extLst>
              </a:tr>
              <a:tr h="1699526">
                <a:tc>
                  <a:txBody>
                    <a:bodyPr/>
                    <a:lstStyle/>
                    <a:p>
                      <a:pPr algn="ctr"/>
                      <a:endParaRPr lang="it-IT" dirty="0"/>
                    </a:p>
                    <a:p>
                      <a:pPr algn="ctr"/>
                      <a:endParaRPr lang="it-IT" dirty="0"/>
                    </a:p>
                    <a:p>
                      <a:pPr algn="ctr"/>
                      <a:r>
                        <a:rPr lang="it-IT" dirty="0"/>
                        <a:t>Low</a:t>
                      </a:r>
                    </a:p>
                  </a:txBody>
                  <a:tcPr/>
                </a:tc>
                <a:tc>
                  <a:txBody>
                    <a:bodyPr/>
                    <a:lstStyle/>
                    <a:p>
                      <a:pPr algn="ctr"/>
                      <a:endParaRPr lang="it-IT" dirty="0"/>
                    </a:p>
                    <a:p>
                      <a:pPr algn="ctr"/>
                      <a:r>
                        <a:rPr lang="it-IT" dirty="0"/>
                        <a:t>High</a:t>
                      </a:r>
                    </a:p>
                    <a:p>
                      <a:pPr algn="ctr"/>
                      <a:r>
                        <a:rPr lang="it-IT" dirty="0" err="1"/>
                        <a:t>Cohesion</a:t>
                      </a:r>
                      <a:endParaRPr lang="it-IT" dirty="0"/>
                    </a:p>
                  </a:txBody>
                  <a:tcPr/>
                </a:tc>
                <a:tc>
                  <a:txBody>
                    <a:bodyPr/>
                    <a:lstStyle/>
                    <a:p>
                      <a:pPr algn="ctr"/>
                      <a:endParaRPr lang="it-IT" dirty="0"/>
                    </a:p>
                    <a:p>
                      <a:pPr algn="ctr"/>
                      <a:r>
                        <a:rPr lang="it-IT" dirty="0"/>
                        <a:t>Low</a:t>
                      </a:r>
                    </a:p>
                    <a:p>
                      <a:pPr algn="ctr"/>
                      <a:r>
                        <a:rPr lang="it-IT" dirty="0" err="1"/>
                        <a:t>Cohesion</a:t>
                      </a:r>
                      <a:endParaRPr lang="it-IT" dirty="0"/>
                    </a:p>
                  </a:txBody>
                  <a:tcPr/>
                </a:tc>
                <a:extLst>
                  <a:ext uri="{0D108BD9-81ED-4DB2-BD59-A6C34878D82A}">
                    <a16:rowId xmlns:a16="http://schemas.microsoft.com/office/drawing/2014/main" val="4253774770"/>
                  </a:ext>
                </a:extLst>
              </a:tr>
            </a:tbl>
          </a:graphicData>
        </a:graphic>
      </p:graphicFrame>
      <p:pic>
        <p:nvPicPr>
          <p:cNvPr id="7" name="Immagine 6">
            <a:extLst>
              <a:ext uri="{FF2B5EF4-FFF2-40B4-BE49-F238E27FC236}">
                <a16:creationId xmlns:a16="http://schemas.microsoft.com/office/drawing/2014/main" id="{C2C8E2DF-3592-0E1E-B22C-E6359F970CC6}"/>
              </a:ext>
            </a:extLst>
          </p:cNvPr>
          <p:cNvPicPr>
            <a:picLocks noChangeAspect="1"/>
          </p:cNvPicPr>
          <p:nvPr/>
        </p:nvPicPr>
        <p:blipFill>
          <a:blip r:embed="rId5"/>
          <a:stretch>
            <a:fillRect/>
          </a:stretch>
        </p:blipFill>
        <p:spPr>
          <a:xfrm>
            <a:off x="4292002" y="1165862"/>
            <a:ext cx="4610458" cy="1725117"/>
          </a:xfrm>
          <a:prstGeom prst="rect">
            <a:avLst/>
          </a:prstGeom>
        </p:spPr>
      </p:pic>
      <p:sp>
        <p:nvSpPr>
          <p:cNvPr id="8" name="Rettangolo con angoli arrotondati 7">
            <a:extLst>
              <a:ext uri="{FF2B5EF4-FFF2-40B4-BE49-F238E27FC236}">
                <a16:creationId xmlns:a16="http://schemas.microsoft.com/office/drawing/2014/main" id="{161A3AD7-B1D1-A0FC-8A98-CDF735FDF578}"/>
              </a:ext>
            </a:extLst>
          </p:cNvPr>
          <p:cNvSpPr/>
          <p:nvPr/>
        </p:nvSpPr>
        <p:spPr>
          <a:xfrm>
            <a:off x="3932174" y="3097609"/>
            <a:ext cx="2698187"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Low </a:t>
            </a:r>
            <a:r>
              <a:rPr lang="it-IT" dirty="0" err="1">
                <a:solidFill>
                  <a:schemeClr val="tx1"/>
                </a:solidFill>
              </a:rPr>
              <a:t>integration</a:t>
            </a:r>
            <a:r>
              <a:rPr lang="it-IT" dirty="0">
                <a:solidFill>
                  <a:schemeClr val="tx1"/>
                </a:solidFill>
              </a:rPr>
              <a:t> </a:t>
            </a:r>
            <a:r>
              <a:rPr lang="it-IT" dirty="0" err="1">
                <a:solidFill>
                  <a:schemeClr val="tx1"/>
                </a:solidFill>
              </a:rPr>
              <a:t>strength</a:t>
            </a:r>
            <a:r>
              <a:rPr lang="it-IT" dirty="0">
                <a:solidFill>
                  <a:schemeClr val="tx1"/>
                </a:solidFill>
              </a:rPr>
              <a:t>, </a:t>
            </a:r>
          </a:p>
          <a:p>
            <a:pPr algn="ctr"/>
            <a:r>
              <a:rPr lang="it-IT" dirty="0">
                <a:solidFill>
                  <a:schemeClr val="tx1"/>
                </a:solidFill>
              </a:rPr>
              <a:t>high </a:t>
            </a:r>
            <a:r>
              <a:rPr lang="it-IT" dirty="0" err="1">
                <a:solidFill>
                  <a:schemeClr val="tx1"/>
                </a:solidFill>
              </a:rPr>
              <a:t>distance</a:t>
            </a:r>
            <a:endParaRPr lang="it-IT" dirty="0">
              <a:solidFill>
                <a:schemeClr val="tx1"/>
              </a:solidFill>
            </a:endParaRPr>
          </a:p>
        </p:txBody>
      </p:sp>
      <p:sp>
        <p:nvSpPr>
          <p:cNvPr id="9" name="Rettangolo con angoli arrotondati 8">
            <a:extLst>
              <a:ext uri="{FF2B5EF4-FFF2-40B4-BE49-F238E27FC236}">
                <a16:creationId xmlns:a16="http://schemas.microsoft.com/office/drawing/2014/main" id="{B0CE8265-E382-4E81-EE73-7BA6ED60B2A8}"/>
              </a:ext>
            </a:extLst>
          </p:cNvPr>
          <p:cNvSpPr/>
          <p:nvPr/>
        </p:nvSpPr>
        <p:spPr>
          <a:xfrm>
            <a:off x="3932174" y="3832330"/>
            <a:ext cx="2698187"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High </a:t>
            </a:r>
            <a:r>
              <a:rPr lang="it-IT" dirty="0" err="1">
                <a:solidFill>
                  <a:schemeClr val="tx1"/>
                </a:solidFill>
              </a:rPr>
              <a:t>integration</a:t>
            </a:r>
            <a:r>
              <a:rPr lang="it-IT" dirty="0">
                <a:solidFill>
                  <a:schemeClr val="tx1"/>
                </a:solidFill>
              </a:rPr>
              <a:t> </a:t>
            </a:r>
            <a:r>
              <a:rPr lang="it-IT" dirty="0" err="1">
                <a:solidFill>
                  <a:schemeClr val="tx1"/>
                </a:solidFill>
              </a:rPr>
              <a:t>strength</a:t>
            </a:r>
            <a:r>
              <a:rPr lang="it-IT" dirty="0">
                <a:solidFill>
                  <a:schemeClr val="tx1"/>
                </a:solidFill>
              </a:rPr>
              <a:t>,</a:t>
            </a:r>
          </a:p>
          <a:p>
            <a:pPr algn="ctr"/>
            <a:r>
              <a:rPr lang="it-IT" dirty="0">
                <a:solidFill>
                  <a:schemeClr val="tx1"/>
                </a:solidFill>
              </a:rPr>
              <a:t>low </a:t>
            </a:r>
            <a:r>
              <a:rPr lang="it-IT" dirty="0" err="1">
                <a:solidFill>
                  <a:schemeClr val="tx1"/>
                </a:solidFill>
              </a:rPr>
              <a:t>distance</a:t>
            </a:r>
            <a:endParaRPr lang="it-IT" dirty="0">
              <a:solidFill>
                <a:schemeClr val="tx1"/>
              </a:solidFill>
            </a:endParaRPr>
          </a:p>
        </p:txBody>
      </p:sp>
      <p:sp>
        <p:nvSpPr>
          <p:cNvPr id="10" name="Rettangolo con angoli arrotondati 9">
            <a:extLst>
              <a:ext uri="{FF2B5EF4-FFF2-40B4-BE49-F238E27FC236}">
                <a16:creationId xmlns:a16="http://schemas.microsoft.com/office/drawing/2014/main" id="{DDEA9393-CC7F-959A-CBE9-507A01341A3D}"/>
              </a:ext>
            </a:extLst>
          </p:cNvPr>
          <p:cNvSpPr/>
          <p:nvPr/>
        </p:nvSpPr>
        <p:spPr>
          <a:xfrm>
            <a:off x="3932174" y="4567051"/>
            <a:ext cx="2698187"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High </a:t>
            </a:r>
            <a:r>
              <a:rPr lang="it-IT" dirty="0" err="1">
                <a:solidFill>
                  <a:schemeClr val="tx1"/>
                </a:solidFill>
              </a:rPr>
              <a:t>integration</a:t>
            </a:r>
            <a:r>
              <a:rPr lang="it-IT" dirty="0">
                <a:solidFill>
                  <a:schemeClr val="tx1"/>
                </a:solidFill>
              </a:rPr>
              <a:t> </a:t>
            </a:r>
            <a:r>
              <a:rPr lang="it-IT" dirty="0" err="1">
                <a:solidFill>
                  <a:schemeClr val="tx1"/>
                </a:solidFill>
              </a:rPr>
              <a:t>strength</a:t>
            </a:r>
            <a:r>
              <a:rPr lang="it-IT" dirty="0">
                <a:solidFill>
                  <a:schemeClr val="tx1"/>
                </a:solidFill>
              </a:rPr>
              <a:t>,</a:t>
            </a:r>
          </a:p>
          <a:p>
            <a:pPr algn="ctr"/>
            <a:r>
              <a:rPr lang="it-IT" dirty="0">
                <a:solidFill>
                  <a:schemeClr val="tx1"/>
                </a:solidFill>
              </a:rPr>
              <a:t>high </a:t>
            </a:r>
            <a:r>
              <a:rPr lang="it-IT" dirty="0" err="1">
                <a:solidFill>
                  <a:schemeClr val="tx1"/>
                </a:solidFill>
              </a:rPr>
              <a:t>distance</a:t>
            </a:r>
            <a:endParaRPr lang="it-IT" dirty="0">
              <a:solidFill>
                <a:schemeClr val="tx1"/>
              </a:solidFill>
            </a:endParaRPr>
          </a:p>
        </p:txBody>
      </p:sp>
      <p:sp>
        <p:nvSpPr>
          <p:cNvPr id="11" name="Rettangolo con angoli arrotondati 10">
            <a:extLst>
              <a:ext uri="{FF2B5EF4-FFF2-40B4-BE49-F238E27FC236}">
                <a16:creationId xmlns:a16="http://schemas.microsoft.com/office/drawing/2014/main" id="{6EF99897-8F5A-6FC6-9E50-F8B9485583EE}"/>
              </a:ext>
            </a:extLst>
          </p:cNvPr>
          <p:cNvSpPr/>
          <p:nvPr/>
        </p:nvSpPr>
        <p:spPr>
          <a:xfrm>
            <a:off x="3932174" y="5301772"/>
            <a:ext cx="2698187"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Low </a:t>
            </a:r>
            <a:r>
              <a:rPr lang="it-IT" dirty="0" err="1">
                <a:solidFill>
                  <a:schemeClr val="tx1"/>
                </a:solidFill>
              </a:rPr>
              <a:t>integration</a:t>
            </a:r>
            <a:r>
              <a:rPr lang="it-IT" dirty="0">
                <a:solidFill>
                  <a:schemeClr val="tx1"/>
                </a:solidFill>
              </a:rPr>
              <a:t> </a:t>
            </a:r>
            <a:r>
              <a:rPr lang="it-IT" dirty="0" err="1">
                <a:solidFill>
                  <a:schemeClr val="tx1"/>
                </a:solidFill>
              </a:rPr>
              <a:t>strength</a:t>
            </a:r>
            <a:r>
              <a:rPr lang="it-IT" dirty="0">
                <a:solidFill>
                  <a:schemeClr val="tx1"/>
                </a:solidFill>
              </a:rPr>
              <a:t>,</a:t>
            </a:r>
          </a:p>
          <a:p>
            <a:pPr algn="ctr"/>
            <a:r>
              <a:rPr lang="it-IT" dirty="0">
                <a:solidFill>
                  <a:schemeClr val="tx1"/>
                </a:solidFill>
              </a:rPr>
              <a:t>low </a:t>
            </a:r>
            <a:r>
              <a:rPr lang="it-IT" dirty="0" err="1">
                <a:solidFill>
                  <a:schemeClr val="tx1"/>
                </a:solidFill>
              </a:rPr>
              <a:t>distance</a:t>
            </a:r>
            <a:endParaRPr lang="it-IT" dirty="0">
              <a:solidFill>
                <a:schemeClr val="tx1"/>
              </a:solidFill>
            </a:endParaRPr>
          </a:p>
        </p:txBody>
      </p:sp>
      <p:sp>
        <p:nvSpPr>
          <p:cNvPr id="12" name="Rettangolo con angoli arrotondati 11">
            <a:extLst>
              <a:ext uri="{FF2B5EF4-FFF2-40B4-BE49-F238E27FC236}">
                <a16:creationId xmlns:a16="http://schemas.microsoft.com/office/drawing/2014/main" id="{0D36DEFD-D942-91D1-6409-15A24B5112AC}"/>
              </a:ext>
            </a:extLst>
          </p:cNvPr>
          <p:cNvSpPr/>
          <p:nvPr/>
        </p:nvSpPr>
        <p:spPr>
          <a:xfrm>
            <a:off x="7383037" y="3097609"/>
            <a:ext cx="1666075"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Loose </a:t>
            </a:r>
            <a:r>
              <a:rPr lang="it-IT" dirty="0" err="1">
                <a:solidFill>
                  <a:schemeClr val="tx1"/>
                </a:solidFill>
              </a:rPr>
              <a:t>coupling</a:t>
            </a:r>
            <a:endParaRPr lang="it-IT" dirty="0">
              <a:solidFill>
                <a:schemeClr val="tx1"/>
              </a:solidFill>
            </a:endParaRPr>
          </a:p>
        </p:txBody>
      </p:sp>
      <p:sp>
        <p:nvSpPr>
          <p:cNvPr id="13" name="Rettangolo con angoli arrotondati 12">
            <a:extLst>
              <a:ext uri="{FF2B5EF4-FFF2-40B4-BE49-F238E27FC236}">
                <a16:creationId xmlns:a16="http://schemas.microsoft.com/office/drawing/2014/main" id="{60C3BE5C-B5CD-F3E4-D6DB-9DD3BFCCB73C}"/>
              </a:ext>
            </a:extLst>
          </p:cNvPr>
          <p:cNvSpPr/>
          <p:nvPr/>
        </p:nvSpPr>
        <p:spPr>
          <a:xfrm>
            <a:off x="7383037" y="3832330"/>
            <a:ext cx="1666075"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High </a:t>
            </a:r>
            <a:r>
              <a:rPr lang="it-IT" dirty="0" err="1">
                <a:solidFill>
                  <a:schemeClr val="tx1"/>
                </a:solidFill>
              </a:rPr>
              <a:t>cohesion</a:t>
            </a:r>
            <a:endParaRPr lang="it-IT" dirty="0">
              <a:solidFill>
                <a:schemeClr val="tx1"/>
              </a:solidFill>
            </a:endParaRPr>
          </a:p>
        </p:txBody>
      </p:sp>
      <p:sp>
        <p:nvSpPr>
          <p:cNvPr id="14" name="Rettangolo con angoli arrotondati 13">
            <a:extLst>
              <a:ext uri="{FF2B5EF4-FFF2-40B4-BE49-F238E27FC236}">
                <a16:creationId xmlns:a16="http://schemas.microsoft.com/office/drawing/2014/main" id="{CF7352B8-B583-4F62-E2D9-E7E2EEA826F0}"/>
              </a:ext>
            </a:extLst>
          </p:cNvPr>
          <p:cNvSpPr/>
          <p:nvPr/>
        </p:nvSpPr>
        <p:spPr>
          <a:xfrm>
            <a:off x="7383037" y="4567051"/>
            <a:ext cx="1666075"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Tight </a:t>
            </a:r>
            <a:r>
              <a:rPr lang="it-IT" dirty="0" err="1">
                <a:solidFill>
                  <a:schemeClr val="tx1"/>
                </a:solidFill>
              </a:rPr>
              <a:t>coupling</a:t>
            </a:r>
            <a:endParaRPr lang="it-IT" dirty="0">
              <a:solidFill>
                <a:schemeClr val="tx1"/>
              </a:solidFill>
            </a:endParaRPr>
          </a:p>
        </p:txBody>
      </p:sp>
      <p:sp>
        <p:nvSpPr>
          <p:cNvPr id="15" name="Rettangolo con angoli arrotondati 14">
            <a:extLst>
              <a:ext uri="{FF2B5EF4-FFF2-40B4-BE49-F238E27FC236}">
                <a16:creationId xmlns:a16="http://schemas.microsoft.com/office/drawing/2014/main" id="{6D2CDEAE-C90F-12E7-5E95-65B7AF19A180}"/>
              </a:ext>
            </a:extLst>
          </p:cNvPr>
          <p:cNvSpPr/>
          <p:nvPr/>
        </p:nvSpPr>
        <p:spPr>
          <a:xfrm>
            <a:off x="7359591" y="5301772"/>
            <a:ext cx="1666075"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Low </a:t>
            </a:r>
            <a:r>
              <a:rPr lang="it-IT" dirty="0" err="1">
                <a:solidFill>
                  <a:schemeClr val="tx1"/>
                </a:solidFill>
              </a:rPr>
              <a:t>cohesion</a:t>
            </a:r>
            <a:endParaRPr lang="it-IT" dirty="0">
              <a:solidFill>
                <a:schemeClr val="tx1"/>
              </a:solidFill>
            </a:endParaRPr>
          </a:p>
        </p:txBody>
      </p:sp>
      <p:sp>
        <p:nvSpPr>
          <p:cNvPr id="16" name="Freccia a destra 15">
            <a:extLst>
              <a:ext uri="{FF2B5EF4-FFF2-40B4-BE49-F238E27FC236}">
                <a16:creationId xmlns:a16="http://schemas.microsoft.com/office/drawing/2014/main" id="{7C56D85C-F7D5-E99B-37A8-500E327D100E}"/>
              </a:ext>
            </a:extLst>
          </p:cNvPr>
          <p:cNvSpPr/>
          <p:nvPr/>
        </p:nvSpPr>
        <p:spPr>
          <a:xfrm>
            <a:off x="6711690" y="3318675"/>
            <a:ext cx="560383" cy="321547"/>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a destra 16">
            <a:extLst>
              <a:ext uri="{FF2B5EF4-FFF2-40B4-BE49-F238E27FC236}">
                <a16:creationId xmlns:a16="http://schemas.microsoft.com/office/drawing/2014/main" id="{64EB6B78-8F6B-7039-8576-78566463E850}"/>
              </a:ext>
            </a:extLst>
          </p:cNvPr>
          <p:cNvSpPr/>
          <p:nvPr/>
        </p:nvSpPr>
        <p:spPr>
          <a:xfrm>
            <a:off x="6711690" y="4044117"/>
            <a:ext cx="560383" cy="321547"/>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a destra 17">
            <a:extLst>
              <a:ext uri="{FF2B5EF4-FFF2-40B4-BE49-F238E27FC236}">
                <a16:creationId xmlns:a16="http://schemas.microsoft.com/office/drawing/2014/main" id="{6F3CB920-873F-A922-8B42-638B0CED8DE4}"/>
              </a:ext>
            </a:extLst>
          </p:cNvPr>
          <p:cNvSpPr/>
          <p:nvPr/>
        </p:nvSpPr>
        <p:spPr>
          <a:xfrm>
            <a:off x="6711690" y="4769559"/>
            <a:ext cx="560383" cy="321547"/>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a destra 18">
            <a:extLst>
              <a:ext uri="{FF2B5EF4-FFF2-40B4-BE49-F238E27FC236}">
                <a16:creationId xmlns:a16="http://schemas.microsoft.com/office/drawing/2014/main" id="{F33FA1EB-515B-7F1A-7BCD-10A7A59555EA}"/>
              </a:ext>
            </a:extLst>
          </p:cNvPr>
          <p:cNvSpPr/>
          <p:nvPr/>
        </p:nvSpPr>
        <p:spPr>
          <a:xfrm>
            <a:off x="6711690" y="5495000"/>
            <a:ext cx="560383" cy="321547"/>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0301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FF9399-7EF0-0C5A-3E49-D74D5127C6D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490F549-36A9-73B7-789D-F3DE6ED36ECE}"/>
              </a:ext>
            </a:extLst>
          </p:cNvPr>
          <p:cNvSpPr txBox="1">
            <a:spLocks/>
          </p:cNvSpPr>
          <p:nvPr/>
        </p:nvSpPr>
        <p:spPr>
          <a:xfrm>
            <a:off x="1" y="386930"/>
            <a:ext cx="9143998" cy="781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200" kern="1200" dirty="0">
                <a:solidFill>
                  <a:srgbClr val="C00000"/>
                </a:solidFill>
                <a:latin typeface="+mn-lt"/>
                <a:ea typeface="+mj-ea"/>
                <a:cs typeface="+mj-cs"/>
              </a:rPr>
              <a:t>Looking for the least worst match!</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18">
            <a:extLst>
              <a:ext uri="{FF2B5EF4-FFF2-40B4-BE49-F238E27FC236}">
                <a16:creationId xmlns:a16="http://schemas.microsoft.com/office/drawing/2014/main" id="{01FD2CAD-B755-15F2-E090-093B8283FBB8}"/>
              </a:ext>
            </a:extLst>
          </p:cNvPr>
          <p:cNvSpPr txBox="1">
            <a:spLocks/>
          </p:cNvSpPr>
          <p:nvPr/>
        </p:nvSpPr>
        <p:spPr>
          <a:xfrm>
            <a:off x="595245" y="2599509"/>
            <a:ext cx="3398174" cy="363945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dirty="0"/>
              <a:t>Bounded Contexts</a:t>
            </a:r>
            <a:r>
              <a:rPr lang="en-US" sz="1700" dirty="0"/>
              <a:t> </a:t>
            </a:r>
            <a:r>
              <a:rPr lang="en-US" sz="1700" dirty="0" err="1"/>
              <a:t>sono</a:t>
            </a:r>
            <a:r>
              <a:rPr lang="en-US" sz="1700" dirty="0"/>
              <a:t> </a:t>
            </a:r>
            <a:r>
              <a:rPr lang="en-US" sz="1700" dirty="0" err="1"/>
              <a:t>costruiti</a:t>
            </a:r>
            <a:r>
              <a:rPr lang="en-US" sz="1700" dirty="0"/>
              <a:t> </a:t>
            </a:r>
            <a:r>
              <a:rPr lang="en-US" sz="1700" dirty="0" err="1"/>
              <a:t>attorno</a:t>
            </a:r>
            <a:r>
              <a:rPr lang="en-US" sz="1700" dirty="0"/>
              <a:t> </a:t>
            </a:r>
            <a:r>
              <a:rPr lang="en-US" sz="1700" dirty="0" err="1"/>
              <a:t>allo</a:t>
            </a:r>
            <a:r>
              <a:rPr lang="en-US" sz="1700" dirty="0"/>
              <a:t> </a:t>
            </a:r>
            <a:r>
              <a:rPr lang="en-US" sz="1700" b="1" dirty="0" err="1"/>
              <a:t>scopo</a:t>
            </a:r>
            <a:r>
              <a:rPr lang="en-US" sz="1700" b="1" dirty="0"/>
              <a:t> del </a:t>
            </a:r>
            <a:r>
              <a:rPr lang="en-US" sz="1700" b="1" dirty="0" err="1"/>
              <a:t>modello</a:t>
            </a:r>
            <a:r>
              <a:rPr lang="en-US" sz="1700" dirty="0"/>
              <a:t>. (High Cohesion)</a:t>
            </a:r>
          </a:p>
          <a:p>
            <a:r>
              <a:rPr lang="en-US" sz="1700" b="1" dirty="0"/>
              <a:t>Microservices</a:t>
            </a:r>
            <a:r>
              <a:rPr lang="en-US" sz="1700" dirty="0"/>
              <a:t> </a:t>
            </a:r>
            <a:r>
              <a:rPr lang="en-US" sz="1700" dirty="0" err="1"/>
              <a:t>sono</a:t>
            </a:r>
            <a:r>
              <a:rPr lang="en-US" sz="1700" dirty="0"/>
              <a:t> </a:t>
            </a:r>
            <a:r>
              <a:rPr lang="en-US" sz="1700" dirty="0" err="1"/>
              <a:t>costruiti</a:t>
            </a:r>
            <a:r>
              <a:rPr lang="en-US" sz="1700" dirty="0"/>
              <a:t> </a:t>
            </a:r>
            <a:r>
              <a:rPr lang="en-US" sz="1700" dirty="0" err="1"/>
              <a:t>attorno</a:t>
            </a:r>
            <a:r>
              <a:rPr lang="en-US" sz="1700" dirty="0"/>
              <a:t> ai</a:t>
            </a:r>
            <a:r>
              <a:rPr lang="en-US" sz="1700" b="1" dirty="0"/>
              <a:t> </a:t>
            </a:r>
            <a:r>
              <a:rPr lang="en-US" sz="1700" b="1" dirty="0" err="1"/>
              <a:t>confini</a:t>
            </a:r>
            <a:r>
              <a:rPr lang="en-US" sz="1700" b="1" dirty="0"/>
              <a:t> di </a:t>
            </a:r>
            <a:r>
              <a:rPr lang="en-US" sz="1700" b="1" dirty="0" err="1"/>
              <a:t>distribuzione</a:t>
            </a:r>
            <a:r>
              <a:rPr lang="en-US" sz="1700" dirty="0"/>
              <a:t>. (High Distance)</a:t>
            </a:r>
          </a:p>
          <a:p>
            <a:r>
              <a:rPr lang="en-US" sz="1700" dirty="0"/>
              <a:t>Le </a:t>
            </a:r>
            <a:r>
              <a:rPr lang="en-US" sz="1700" b="1" dirty="0" err="1"/>
              <a:t>forze</a:t>
            </a:r>
            <a:r>
              <a:rPr lang="en-US" sz="1700" b="1" dirty="0"/>
              <a:t> </a:t>
            </a:r>
            <a:r>
              <a:rPr lang="en-US" sz="1700" b="1" dirty="0" err="1"/>
              <a:t>trainanti</a:t>
            </a:r>
            <a:r>
              <a:rPr lang="en-US" sz="1700" dirty="0"/>
              <a:t> non </a:t>
            </a:r>
            <a:r>
              <a:rPr lang="en-US" sz="1700" dirty="0" err="1"/>
              <a:t>sono</a:t>
            </a:r>
            <a:r>
              <a:rPr lang="en-US" sz="1700" dirty="0"/>
              <a:t> le </a:t>
            </a:r>
            <a:r>
              <a:rPr lang="en-US" sz="1700" dirty="0" err="1"/>
              <a:t>stesse</a:t>
            </a:r>
            <a:r>
              <a:rPr lang="en-US" sz="1700" dirty="0"/>
              <a:t>. </a:t>
            </a:r>
          </a:p>
          <a:p>
            <a:r>
              <a:rPr lang="en-US" sz="1700" dirty="0" err="1"/>
              <a:t>Mantenere</a:t>
            </a:r>
            <a:r>
              <a:rPr lang="en-US" sz="1700" dirty="0"/>
              <a:t> </a:t>
            </a:r>
            <a:r>
              <a:rPr lang="en-US" sz="1700" dirty="0" err="1"/>
              <a:t>i</a:t>
            </a:r>
            <a:r>
              <a:rPr lang="en-US" sz="1700" dirty="0"/>
              <a:t> </a:t>
            </a:r>
            <a:r>
              <a:rPr lang="en-US" sz="1700" dirty="0" err="1"/>
              <a:t>confini</a:t>
            </a:r>
            <a:r>
              <a:rPr lang="en-US" sz="1700" dirty="0"/>
              <a:t> </a:t>
            </a:r>
            <a:r>
              <a:rPr lang="en-US" sz="1700" b="1" dirty="0" err="1"/>
              <a:t>logicamente</a:t>
            </a:r>
            <a:r>
              <a:rPr lang="en-US" sz="1700" dirty="0"/>
              <a:t> </a:t>
            </a:r>
            <a:r>
              <a:rPr lang="en-US" sz="1700" b="1" dirty="0" err="1"/>
              <a:t>puliti</a:t>
            </a:r>
            <a:r>
              <a:rPr lang="en-US" sz="1700" dirty="0"/>
              <a:t> ed </a:t>
            </a:r>
            <a:r>
              <a:rPr lang="en-US" sz="1700" dirty="0" err="1"/>
              <a:t>imporre</a:t>
            </a:r>
            <a:r>
              <a:rPr lang="en-US" sz="1700" dirty="0"/>
              <a:t> la </a:t>
            </a:r>
            <a:r>
              <a:rPr lang="en-US" sz="1700" b="1" dirty="0" err="1"/>
              <a:t>separazione</a:t>
            </a:r>
            <a:r>
              <a:rPr lang="en-US" sz="1700" dirty="0"/>
              <a:t> </a:t>
            </a:r>
            <a:r>
              <a:rPr lang="en-US" sz="1700" dirty="0" err="1"/>
              <a:t>fisica</a:t>
            </a:r>
            <a:r>
              <a:rPr lang="en-US" sz="1700" dirty="0"/>
              <a:t> </a:t>
            </a:r>
            <a:r>
              <a:rPr lang="en-US" sz="1700" b="1" dirty="0" err="1"/>
              <a:t>quando</a:t>
            </a:r>
            <a:r>
              <a:rPr lang="en-US" sz="1700" b="1" dirty="0"/>
              <a:t> ne vale la </a:t>
            </a:r>
            <a:r>
              <a:rPr lang="en-US" sz="1700" b="1" dirty="0" err="1"/>
              <a:t>pena</a:t>
            </a:r>
            <a:r>
              <a:rPr lang="en-US" sz="1700" dirty="0"/>
              <a:t>.</a:t>
            </a:r>
            <a:endParaRPr lang="en-US" sz="1700" b="1" dirty="0"/>
          </a:p>
        </p:txBody>
      </p:sp>
      <p:pic>
        <p:nvPicPr>
          <p:cNvPr id="3" name="Immagine 2" descr="Immagine che contiene testo, Carattere, cerchio, schermata&#10;&#10;Descrizione generata automaticamente">
            <a:extLst>
              <a:ext uri="{FF2B5EF4-FFF2-40B4-BE49-F238E27FC236}">
                <a16:creationId xmlns:a16="http://schemas.microsoft.com/office/drawing/2014/main" id="{576BAC4B-6DE1-8BEC-A462-3C5BCF2BC0DA}"/>
              </a:ext>
            </a:extLst>
          </p:cNvPr>
          <p:cNvPicPr>
            <a:picLocks noChangeAspect="1"/>
          </p:cNvPicPr>
          <p:nvPr/>
        </p:nvPicPr>
        <p:blipFill>
          <a:blip r:embed="rId3"/>
          <a:stretch>
            <a:fillRect/>
          </a:stretch>
        </p:blipFill>
        <p:spPr>
          <a:xfrm>
            <a:off x="4433649" y="3641261"/>
            <a:ext cx="3862707" cy="1400231"/>
          </a:xfrm>
          <a:prstGeom prst="rect">
            <a:avLst/>
          </a:prstGeom>
          <a:noFill/>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descr="Immagine che contiene Elementi grafici, clipart, cartone animato&#10;&#10;Descrizione generata automaticamente">
            <a:hlinkClick r:id="rId4"/>
            <a:extLst>
              <a:ext uri="{FF2B5EF4-FFF2-40B4-BE49-F238E27FC236}">
                <a16:creationId xmlns:a16="http://schemas.microsoft.com/office/drawing/2014/main" id="{372CCB48-D9A5-F53D-75ED-385D4A0A2129}"/>
              </a:ext>
            </a:extLst>
          </p:cNvPr>
          <p:cNvPicPr>
            <a:picLocks noChangeAspect="1"/>
          </p:cNvPicPr>
          <p:nvPr/>
        </p:nvPicPr>
        <p:blipFill>
          <a:blip r:embed="rId5"/>
          <a:stretch>
            <a:fillRect/>
          </a:stretch>
        </p:blipFill>
        <p:spPr>
          <a:xfrm>
            <a:off x="385014" y="6190815"/>
            <a:ext cx="1425063" cy="434378"/>
          </a:xfrm>
          <a:prstGeom prst="rect">
            <a:avLst/>
          </a:prstGeom>
        </p:spPr>
      </p:pic>
      <p:pic>
        <p:nvPicPr>
          <p:cNvPr id="7" name="Immagine 6">
            <a:extLst>
              <a:ext uri="{FF2B5EF4-FFF2-40B4-BE49-F238E27FC236}">
                <a16:creationId xmlns:a16="http://schemas.microsoft.com/office/drawing/2014/main" id="{BDF19DFF-50BA-E55B-D4A5-A34512198DB7}"/>
              </a:ext>
            </a:extLst>
          </p:cNvPr>
          <p:cNvPicPr>
            <a:picLocks noChangeAspect="1"/>
          </p:cNvPicPr>
          <p:nvPr/>
        </p:nvPicPr>
        <p:blipFill>
          <a:blip r:embed="rId6"/>
          <a:stretch>
            <a:fillRect/>
          </a:stretch>
        </p:blipFill>
        <p:spPr>
          <a:xfrm>
            <a:off x="7642264" y="6253881"/>
            <a:ext cx="1280271" cy="434378"/>
          </a:xfrm>
          <a:prstGeom prst="rect">
            <a:avLst/>
          </a:prstGeom>
        </p:spPr>
      </p:pic>
    </p:spTree>
    <p:extLst>
      <p:ext uri="{BB962C8B-B14F-4D97-AF65-F5344CB8AC3E}">
        <p14:creationId xmlns:p14="http://schemas.microsoft.com/office/powerpoint/2010/main" val="287096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54CF84-8347-BC63-C0B7-9429A28D95F0}"/>
            </a:ext>
          </a:extLst>
        </p:cNvPr>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38D1855A-0567-2937-BF65-49FB9F88E8CF}"/>
              </a:ext>
            </a:extLst>
          </p:cNvPr>
          <p:cNvPicPr>
            <a:picLocks noChangeAspect="1"/>
          </p:cNvPicPr>
          <p:nvPr/>
        </p:nvPicPr>
        <p:blipFill>
          <a:blip r:embed="rId3"/>
          <a:srcRect l="29791" r="10992" b="2"/>
          <a:stretch/>
        </p:blipFill>
        <p:spPr>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22" name="Freeform: Shape 21">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DCB1D528-4069-9C67-7CDB-EAF12C06AACB}"/>
              </a:ext>
            </a:extLst>
          </p:cNvPr>
          <p:cNvSpPr txBox="1">
            <a:spLocks/>
          </p:cNvSpPr>
          <p:nvPr/>
        </p:nvSpPr>
        <p:spPr>
          <a:xfrm>
            <a:off x="358485" y="1122363"/>
            <a:ext cx="3017520" cy="1256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200" dirty="0">
                <a:solidFill>
                  <a:srgbClr val="C00000"/>
                </a:solidFill>
                <a:latin typeface="+mn-lt"/>
              </a:rPr>
              <a:t>Unknow Unknows</a:t>
            </a: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18">
            <a:extLst>
              <a:ext uri="{FF2B5EF4-FFF2-40B4-BE49-F238E27FC236}">
                <a16:creationId xmlns:a16="http://schemas.microsoft.com/office/drawing/2014/main" id="{5AAA7434-73E0-6A17-FB7D-1D5F0F074EC5}"/>
              </a:ext>
            </a:extLst>
          </p:cNvPr>
          <p:cNvSpPr txBox="1">
            <a:spLocks/>
          </p:cNvSpPr>
          <p:nvPr/>
        </p:nvSpPr>
        <p:spPr>
          <a:xfrm>
            <a:off x="234530" y="2522410"/>
            <a:ext cx="3265429" cy="13394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Risk comes from not knowing what you are doing.</a:t>
            </a:r>
          </a:p>
          <a:p>
            <a:pPr marL="0" indent="0">
              <a:buNone/>
            </a:pPr>
            <a:r>
              <a:rPr lang="en-US" sz="2000" dirty="0"/>
              <a:t>(Warren Buffet)</a:t>
            </a:r>
          </a:p>
        </p:txBody>
      </p:sp>
      <p:sp>
        <p:nvSpPr>
          <p:cNvPr id="7" name="Content Placeholder 18">
            <a:extLst>
              <a:ext uri="{FF2B5EF4-FFF2-40B4-BE49-F238E27FC236}">
                <a16:creationId xmlns:a16="http://schemas.microsoft.com/office/drawing/2014/main" id="{F6F31A77-978D-FA72-6428-822F41F53AEC}"/>
              </a:ext>
            </a:extLst>
          </p:cNvPr>
          <p:cNvSpPr txBox="1">
            <a:spLocks/>
          </p:cNvSpPr>
          <p:nvPr/>
        </p:nvSpPr>
        <p:spPr>
          <a:xfrm>
            <a:off x="234530" y="4546920"/>
            <a:ext cx="3265429" cy="13394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If you think good architecture is expensive, try bad architecture</a:t>
            </a:r>
            <a:r>
              <a:rPr lang="en-US" sz="1700" dirty="0"/>
              <a:t>.</a:t>
            </a:r>
          </a:p>
        </p:txBody>
      </p:sp>
      <p:pic>
        <p:nvPicPr>
          <p:cNvPr id="2" name="Immagine 1">
            <a:hlinkClick r:id="rId4"/>
            <a:extLst>
              <a:ext uri="{FF2B5EF4-FFF2-40B4-BE49-F238E27FC236}">
                <a16:creationId xmlns:a16="http://schemas.microsoft.com/office/drawing/2014/main" id="{D3A2E836-CA1D-432F-EB9C-FD5688B8AA4A}"/>
              </a:ext>
            </a:extLst>
          </p:cNvPr>
          <p:cNvPicPr>
            <a:picLocks noChangeAspect="1"/>
          </p:cNvPicPr>
          <p:nvPr/>
        </p:nvPicPr>
        <p:blipFill>
          <a:blip r:embed="rId5"/>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B5D95552-D84E-6B9A-EF60-0F53614DB43D}"/>
              </a:ext>
            </a:extLst>
          </p:cNvPr>
          <p:cNvPicPr>
            <a:picLocks noChangeAspect="1"/>
          </p:cNvPicPr>
          <p:nvPr/>
        </p:nvPicPr>
        <p:blipFill>
          <a:blip r:embed="rId6"/>
          <a:stretch>
            <a:fillRect/>
          </a:stretch>
        </p:blipFill>
        <p:spPr>
          <a:xfrm>
            <a:off x="7642264" y="6253881"/>
            <a:ext cx="1280271" cy="434378"/>
          </a:xfrm>
          <a:prstGeom prst="rect">
            <a:avLst/>
          </a:prstGeom>
        </p:spPr>
      </p:pic>
    </p:spTree>
    <p:extLst>
      <p:ext uri="{BB962C8B-B14F-4D97-AF65-F5344CB8AC3E}">
        <p14:creationId xmlns:p14="http://schemas.microsoft.com/office/powerpoint/2010/main" val="25346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E5777F-1B75-9D26-6120-249683012823}"/>
            </a:ext>
          </a:extLst>
        </p:cNvPr>
        <p:cNvGrpSpPr/>
        <p:nvPr/>
      </p:nvGrpSpPr>
      <p:grpSpPr>
        <a:xfrm>
          <a:off x="0" y="0"/>
          <a:ext cx="0" cy="0"/>
          <a:chOff x="0" y="0"/>
          <a:chExt cx="0" cy="0"/>
        </a:xfrm>
      </p:grpSpPr>
      <p:sp useBgFill="1">
        <p:nvSpPr>
          <p:cNvPr id="39" name="Rectangle 26">
            <a:extLst>
              <a:ext uri="{FF2B5EF4-FFF2-40B4-BE49-F238E27FC236}">
                <a16:creationId xmlns:a16="http://schemas.microsoft.com/office/drawing/2014/main" id="{6D5872A3-CFF8-4F36-8446-6F1B04585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28">
            <a:extLst>
              <a:ext uri="{FF2B5EF4-FFF2-40B4-BE49-F238E27FC236}">
                <a16:creationId xmlns:a16="http://schemas.microsoft.com/office/drawing/2014/main" id="{47EC0934-1503-4296-A688-FC4E83E3F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91743" y="4813"/>
            <a:ext cx="5360514" cy="6333471"/>
            <a:chOff x="329184" y="-555662"/>
            <a:chExt cx="524256" cy="6333471"/>
          </a:xfrm>
        </p:grpSpPr>
        <p:cxnSp>
          <p:nvCxnSpPr>
            <p:cNvPr id="30" name="Straight Connector 29">
              <a:extLst>
                <a:ext uri="{FF2B5EF4-FFF2-40B4-BE49-F238E27FC236}">
                  <a16:creationId xmlns:a16="http://schemas.microsoft.com/office/drawing/2014/main" id="{0C528A17-D3E6-4463-8942-C4991C05B0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99B74AA-0D92-4B16-A6FE-030C4476E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555662"/>
              <a:ext cx="524256" cy="6087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Rectangle 32">
            <a:extLst>
              <a:ext uri="{FF2B5EF4-FFF2-40B4-BE49-F238E27FC236}">
                <a16:creationId xmlns:a16="http://schemas.microsoft.com/office/drawing/2014/main" id="{5E2C537D-FECA-4C7F-A65B-F82518B3A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265180"/>
            <a:ext cx="8249304" cy="575157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hlinkClick r:id="rId3"/>
            <a:extLst>
              <a:ext uri="{FF2B5EF4-FFF2-40B4-BE49-F238E27FC236}">
                <a16:creationId xmlns:a16="http://schemas.microsoft.com/office/drawing/2014/main" id="{D3E8A95D-1A98-6ECE-C08D-0841CF64E506}"/>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1D7AB191-7805-3C42-D1E2-96A28B3CF3BA}"/>
              </a:ext>
            </a:extLst>
          </p:cNvPr>
          <p:cNvPicPr>
            <a:picLocks noChangeAspect="1"/>
          </p:cNvPicPr>
          <p:nvPr/>
        </p:nvPicPr>
        <p:blipFill>
          <a:blip r:embed="rId5"/>
          <a:stretch>
            <a:fillRect/>
          </a:stretch>
        </p:blipFill>
        <p:spPr>
          <a:xfrm>
            <a:off x="7642264" y="6253881"/>
            <a:ext cx="1280271" cy="434378"/>
          </a:xfrm>
          <a:prstGeom prst="rect">
            <a:avLst/>
          </a:prstGeom>
        </p:spPr>
      </p:pic>
      <p:pic>
        <p:nvPicPr>
          <p:cNvPr id="8" name="Immagine 7" descr="Immagine che contiene testo, diagramma, linea, Carattere&#10;&#10;Il contenuto generato dall'IA potrebbe non essere corretto.">
            <a:extLst>
              <a:ext uri="{FF2B5EF4-FFF2-40B4-BE49-F238E27FC236}">
                <a16:creationId xmlns:a16="http://schemas.microsoft.com/office/drawing/2014/main" id="{A0CE16C9-7ECA-5705-43BA-23230BD71E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084" y="841279"/>
            <a:ext cx="8074325" cy="4570013"/>
          </a:xfrm>
          <a:prstGeom prst="rect">
            <a:avLst/>
          </a:prstGeom>
        </p:spPr>
      </p:pic>
    </p:spTree>
    <p:extLst>
      <p:ext uri="{BB962C8B-B14F-4D97-AF65-F5344CB8AC3E}">
        <p14:creationId xmlns:p14="http://schemas.microsoft.com/office/powerpoint/2010/main" val="1489078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BDA75C-ADC9-27BA-41D3-013E75D082AA}"/>
            </a:ext>
          </a:extLst>
        </p:cNvPr>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23"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CA00B7DD-0580-E4C8-9F81-F4081349D653}"/>
              </a:ext>
            </a:extLst>
          </p:cNvPr>
          <p:cNvPicPr>
            <a:picLocks noChangeAspect="1"/>
          </p:cNvPicPr>
          <p:nvPr/>
        </p:nvPicPr>
        <p:blipFill>
          <a:blip r:embed="rId3"/>
          <a:stretch>
            <a:fillRect/>
          </a:stretch>
        </p:blipFill>
        <p:spPr>
          <a:xfrm>
            <a:off x="4441869" y="1701727"/>
            <a:ext cx="4152000" cy="3395793"/>
          </a:xfrm>
          <a:prstGeom prst="rect">
            <a:avLst/>
          </a:prstGeom>
        </p:spPr>
      </p:pic>
      <p:pic>
        <p:nvPicPr>
          <p:cNvPr id="2" name="Immagine 1">
            <a:hlinkClick r:id="rId4"/>
            <a:extLst>
              <a:ext uri="{FF2B5EF4-FFF2-40B4-BE49-F238E27FC236}">
                <a16:creationId xmlns:a16="http://schemas.microsoft.com/office/drawing/2014/main" id="{FE65F7E4-407B-D0EA-D360-3467FCDB2596}"/>
              </a:ext>
            </a:extLst>
          </p:cNvPr>
          <p:cNvPicPr>
            <a:picLocks noChangeAspect="1"/>
          </p:cNvPicPr>
          <p:nvPr/>
        </p:nvPicPr>
        <p:blipFill>
          <a:blip r:embed="rId5"/>
          <a:stretch>
            <a:fillRect/>
          </a:stretch>
        </p:blipFill>
        <p:spPr>
          <a:xfrm>
            <a:off x="385014" y="6190815"/>
            <a:ext cx="1425063" cy="434378"/>
          </a:xfrm>
          <a:prstGeom prst="rect">
            <a:avLst/>
          </a:prstGeom>
        </p:spPr>
      </p:pic>
      <p:sp>
        <p:nvSpPr>
          <p:cNvPr id="27" name="Titolo 1">
            <a:extLst>
              <a:ext uri="{FF2B5EF4-FFF2-40B4-BE49-F238E27FC236}">
                <a16:creationId xmlns:a16="http://schemas.microsoft.com/office/drawing/2014/main" id="{C305E7F0-9FA4-C06B-4929-04A2AD47D8F6}"/>
              </a:ext>
            </a:extLst>
          </p:cNvPr>
          <p:cNvSpPr txBox="1">
            <a:spLocks/>
          </p:cNvSpPr>
          <p:nvPr/>
        </p:nvSpPr>
        <p:spPr>
          <a:xfrm>
            <a:off x="485380" y="339541"/>
            <a:ext cx="3420438"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dirty="0">
                <a:solidFill>
                  <a:srgbClr val="C00000"/>
                </a:solidFill>
                <a:latin typeface="+mn-lt"/>
              </a:rPr>
              <a:t>Five Orders of Ignorance</a:t>
            </a:r>
          </a:p>
        </p:txBody>
      </p:sp>
      <p:sp>
        <p:nvSpPr>
          <p:cNvPr id="28" name="Content Placeholder 18">
            <a:extLst>
              <a:ext uri="{FF2B5EF4-FFF2-40B4-BE49-F238E27FC236}">
                <a16:creationId xmlns:a16="http://schemas.microsoft.com/office/drawing/2014/main" id="{A15EAD5D-717E-0104-BC76-93C5062401AA}"/>
              </a:ext>
            </a:extLst>
          </p:cNvPr>
          <p:cNvSpPr txBox="1">
            <a:spLocks/>
          </p:cNvSpPr>
          <p:nvPr/>
        </p:nvSpPr>
        <p:spPr>
          <a:xfrm>
            <a:off x="756032" y="2357937"/>
            <a:ext cx="3419569" cy="3600706"/>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dirty="0"/>
              <a:t>0 - Lack of Ignorance.</a:t>
            </a:r>
          </a:p>
          <a:p>
            <a:pPr lvl="1"/>
            <a:r>
              <a:rPr lang="en-US" sz="1300" dirty="0"/>
              <a:t>I probably know something</a:t>
            </a:r>
          </a:p>
          <a:p>
            <a:r>
              <a:rPr lang="en-US" sz="1700" b="1" dirty="0"/>
              <a:t>1 - Lack of Knowledge.</a:t>
            </a:r>
          </a:p>
          <a:p>
            <a:pPr lvl="1"/>
            <a:r>
              <a:rPr lang="en-US" sz="1300" dirty="0"/>
              <a:t>I know that I don’t know something</a:t>
            </a:r>
          </a:p>
          <a:p>
            <a:r>
              <a:rPr lang="en-US" sz="1700" b="1" dirty="0"/>
              <a:t>2 - Lack of Awareness</a:t>
            </a:r>
            <a:r>
              <a:rPr lang="en-US" sz="1700" dirty="0"/>
              <a:t>.</a:t>
            </a:r>
          </a:p>
          <a:p>
            <a:pPr lvl="1"/>
            <a:r>
              <a:rPr lang="en-US" sz="1300" dirty="0"/>
              <a:t>I do not know that I do not know something</a:t>
            </a:r>
          </a:p>
          <a:p>
            <a:r>
              <a:rPr lang="en-US" sz="1700" b="1" dirty="0"/>
              <a:t>3 - Lack of Process</a:t>
            </a:r>
          </a:p>
          <a:p>
            <a:pPr lvl="1"/>
            <a:r>
              <a:rPr lang="en-US" sz="1300" dirty="0"/>
              <a:t>I do not know of a suitably effective way to find out that I don’t know that I don’t know something</a:t>
            </a:r>
          </a:p>
          <a:p>
            <a:r>
              <a:rPr lang="en-US" sz="1700" b="1" dirty="0"/>
              <a:t>4 - Meta Ignorance</a:t>
            </a:r>
          </a:p>
          <a:p>
            <a:pPr lvl="1"/>
            <a:r>
              <a:rPr lang="en-US" sz="1300" dirty="0"/>
              <a:t>I do not know about the Five Orders of Ignorance</a:t>
            </a:r>
          </a:p>
        </p:txBody>
      </p:sp>
      <p:sp>
        <p:nvSpPr>
          <p:cNvPr id="29" name="CasellaDiTesto 28">
            <a:extLst>
              <a:ext uri="{FF2B5EF4-FFF2-40B4-BE49-F238E27FC236}">
                <a16:creationId xmlns:a16="http://schemas.microsoft.com/office/drawing/2014/main" id="{C55C6C07-0E13-09B5-0721-DAA9DA9E04D0}"/>
              </a:ext>
            </a:extLst>
          </p:cNvPr>
          <p:cNvSpPr txBox="1"/>
          <p:nvPr/>
        </p:nvSpPr>
        <p:spPr>
          <a:xfrm>
            <a:off x="2530464" y="1508733"/>
            <a:ext cx="1624401" cy="369332"/>
          </a:xfrm>
          <a:prstGeom prst="rect">
            <a:avLst/>
          </a:prstGeom>
          <a:noFill/>
        </p:spPr>
        <p:txBody>
          <a:bodyPr wrap="square" rtlCol="0">
            <a:spAutoFit/>
          </a:bodyPr>
          <a:lstStyle/>
          <a:p>
            <a:r>
              <a:rPr lang="it-IT" dirty="0">
                <a:hlinkClick r:id="rId6"/>
              </a:rPr>
              <a:t>Philip </a:t>
            </a:r>
            <a:r>
              <a:rPr lang="it-IT" dirty="0" err="1">
                <a:hlinkClick r:id="rId6"/>
              </a:rPr>
              <a:t>Armour</a:t>
            </a:r>
            <a:endParaRPr lang="it-IT" dirty="0"/>
          </a:p>
        </p:txBody>
      </p:sp>
      <p:pic>
        <p:nvPicPr>
          <p:cNvPr id="3" name="Immagine 2">
            <a:extLst>
              <a:ext uri="{FF2B5EF4-FFF2-40B4-BE49-F238E27FC236}">
                <a16:creationId xmlns:a16="http://schemas.microsoft.com/office/drawing/2014/main" id="{6AC0BFA8-9A88-5FC2-8766-6CA327F96E84}"/>
              </a:ext>
            </a:extLst>
          </p:cNvPr>
          <p:cNvPicPr>
            <a:picLocks noChangeAspect="1"/>
          </p:cNvPicPr>
          <p:nvPr/>
        </p:nvPicPr>
        <p:blipFill>
          <a:blip r:embed="rId7"/>
          <a:stretch>
            <a:fillRect/>
          </a:stretch>
        </p:blipFill>
        <p:spPr>
          <a:xfrm>
            <a:off x="7642264" y="6253881"/>
            <a:ext cx="1280271" cy="434378"/>
          </a:xfrm>
          <a:prstGeom prst="rect">
            <a:avLst/>
          </a:prstGeom>
        </p:spPr>
      </p:pic>
      <p:sp>
        <p:nvSpPr>
          <p:cNvPr id="4" name="CasellaDiTesto 3">
            <a:extLst>
              <a:ext uri="{FF2B5EF4-FFF2-40B4-BE49-F238E27FC236}">
                <a16:creationId xmlns:a16="http://schemas.microsoft.com/office/drawing/2014/main" id="{1A3EA59D-F510-09B7-2AC1-EDABCC0181C3}"/>
              </a:ext>
            </a:extLst>
          </p:cNvPr>
          <p:cNvSpPr txBox="1"/>
          <p:nvPr/>
        </p:nvSpPr>
        <p:spPr>
          <a:xfrm>
            <a:off x="6709049" y="5200153"/>
            <a:ext cx="1259457" cy="368726"/>
          </a:xfrm>
          <a:prstGeom prst="rect">
            <a:avLst/>
          </a:prstGeom>
          <a:noFill/>
        </p:spPr>
        <p:txBody>
          <a:bodyPr wrap="square" rtlCol="0">
            <a:spAutoFit/>
          </a:bodyPr>
          <a:lstStyle/>
          <a:p>
            <a:r>
              <a:rPr lang="it-IT" strike="sngStrike" dirty="0"/>
              <a:t>Dan North</a:t>
            </a:r>
          </a:p>
        </p:txBody>
      </p:sp>
      <p:sp>
        <p:nvSpPr>
          <p:cNvPr id="6" name="CasellaDiTesto 5">
            <a:extLst>
              <a:ext uri="{FF2B5EF4-FFF2-40B4-BE49-F238E27FC236}">
                <a16:creationId xmlns:a16="http://schemas.microsoft.com/office/drawing/2014/main" id="{003DC194-2BF1-B625-2E9A-4154C0DD2A8F}"/>
              </a:ext>
            </a:extLst>
          </p:cNvPr>
          <p:cNvSpPr txBox="1"/>
          <p:nvPr/>
        </p:nvSpPr>
        <p:spPr>
          <a:xfrm>
            <a:off x="6834041" y="5568879"/>
            <a:ext cx="880516" cy="368726"/>
          </a:xfrm>
          <a:prstGeom prst="rect">
            <a:avLst/>
          </a:prstGeom>
          <a:noFill/>
        </p:spPr>
        <p:txBody>
          <a:bodyPr wrap="square" rtlCol="0">
            <a:spAutoFit/>
          </a:bodyPr>
          <a:lstStyle/>
          <a:p>
            <a:r>
              <a:rPr lang="it-IT" dirty="0"/>
              <a:t>Socrate</a:t>
            </a:r>
          </a:p>
        </p:txBody>
      </p:sp>
    </p:spTree>
    <p:extLst>
      <p:ext uri="{BB962C8B-B14F-4D97-AF65-F5344CB8AC3E}">
        <p14:creationId xmlns:p14="http://schemas.microsoft.com/office/powerpoint/2010/main" val="160063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7465AA-977B-180D-6590-828A29641929}"/>
            </a:ext>
          </a:extLst>
        </p:cNvPr>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439041DC-976F-C6B6-22A4-8F9E6598F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Freeform: Shape 21">
            <a:extLst>
              <a:ext uri="{FF2B5EF4-FFF2-40B4-BE49-F238E27FC236}">
                <a16:creationId xmlns:a16="http://schemas.microsoft.com/office/drawing/2014/main" id="{5477FE89-9536-7A1F-F273-73FE8B853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5852B9A2-633A-20C8-EF98-9FC324138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A9EC660C-7E72-8954-77DF-32B9171C54CC}"/>
              </a:ext>
            </a:extLst>
          </p:cNvPr>
          <p:cNvSpPr txBox="1">
            <a:spLocks/>
          </p:cNvSpPr>
          <p:nvPr/>
        </p:nvSpPr>
        <p:spPr>
          <a:xfrm>
            <a:off x="2751826" y="273277"/>
            <a:ext cx="5636805" cy="704812"/>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200" dirty="0">
                <a:solidFill>
                  <a:srgbClr val="C00000"/>
                </a:solidFill>
                <a:latin typeface="+mn-lt"/>
              </a:rPr>
              <a:t>The Illusion of </a:t>
            </a:r>
            <a:r>
              <a:rPr lang="en-US" sz="4200" dirty="0" err="1">
                <a:solidFill>
                  <a:srgbClr val="C00000"/>
                </a:solidFill>
                <a:latin typeface="+mn-lt"/>
              </a:rPr>
              <a:t>Predicatability</a:t>
            </a:r>
            <a:endParaRPr lang="en-US" sz="4200" dirty="0">
              <a:solidFill>
                <a:srgbClr val="C00000"/>
              </a:solidFill>
              <a:latin typeface="+mn-lt"/>
            </a:endParaRPr>
          </a:p>
        </p:txBody>
      </p:sp>
      <p:sp>
        <p:nvSpPr>
          <p:cNvPr id="26" name="Rectangle 25">
            <a:extLst>
              <a:ext uri="{FF2B5EF4-FFF2-40B4-BE49-F238E27FC236}">
                <a16:creationId xmlns:a16="http://schemas.microsoft.com/office/drawing/2014/main" id="{A865C9DC-10F6-0FCC-E44A-278A5C03A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6E265FD-F123-0B46-6D82-9683B7C9B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magine 1">
            <a:hlinkClick r:id="rId3"/>
            <a:extLst>
              <a:ext uri="{FF2B5EF4-FFF2-40B4-BE49-F238E27FC236}">
                <a16:creationId xmlns:a16="http://schemas.microsoft.com/office/drawing/2014/main" id="{CC7DDF47-CC6B-AA03-DF41-F1F3C4E8B690}"/>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D2D8CF6F-8E4F-CFAE-70E8-1EE7CC1A8282}"/>
              </a:ext>
            </a:extLst>
          </p:cNvPr>
          <p:cNvPicPr>
            <a:picLocks noChangeAspect="1"/>
          </p:cNvPicPr>
          <p:nvPr/>
        </p:nvPicPr>
        <p:blipFill>
          <a:blip r:embed="rId5"/>
          <a:stretch>
            <a:fillRect/>
          </a:stretch>
        </p:blipFill>
        <p:spPr>
          <a:xfrm>
            <a:off x="7642264" y="6253881"/>
            <a:ext cx="1280271" cy="434378"/>
          </a:xfrm>
          <a:prstGeom prst="rect">
            <a:avLst/>
          </a:prstGeom>
        </p:spPr>
      </p:pic>
      <p:pic>
        <p:nvPicPr>
          <p:cNvPr id="8" name="Picture 2">
            <a:extLst>
              <a:ext uri="{FF2B5EF4-FFF2-40B4-BE49-F238E27FC236}">
                <a16:creationId xmlns:a16="http://schemas.microsoft.com/office/drawing/2014/main" id="{2058B4E3-6372-F8C5-FA2E-8CE79FB79F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68" r="-1" b="-1"/>
          <a:stretch/>
        </p:blipFill>
        <p:spPr bwMode="auto">
          <a:xfrm>
            <a:off x="3002289" y="1850896"/>
            <a:ext cx="5280110" cy="3530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Content Placeholder 18">
            <a:extLst>
              <a:ext uri="{FF2B5EF4-FFF2-40B4-BE49-F238E27FC236}">
                <a16:creationId xmlns:a16="http://schemas.microsoft.com/office/drawing/2014/main" id="{FD96179F-C930-89BD-1A46-EB3BF9896B05}"/>
              </a:ext>
            </a:extLst>
          </p:cNvPr>
          <p:cNvSpPr txBox="1">
            <a:spLocks/>
          </p:cNvSpPr>
          <p:nvPr/>
        </p:nvSpPr>
        <p:spPr>
          <a:xfrm>
            <a:off x="234530" y="1869184"/>
            <a:ext cx="2318889" cy="2185231"/>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Se la </a:t>
            </a:r>
            <a:r>
              <a:rPr lang="en-US" sz="2000" dirty="0" err="1"/>
              <a:t>realtà</a:t>
            </a:r>
            <a:r>
              <a:rPr lang="en-US" sz="2000" dirty="0"/>
              <a:t> non </a:t>
            </a:r>
            <a:r>
              <a:rPr lang="en-US" sz="2000" dirty="0" err="1"/>
              <a:t>corrisponde</a:t>
            </a:r>
            <a:r>
              <a:rPr lang="en-US" sz="2000" dirty="0"/>
              <a:t> al nostro piano, </a:t>
            </a:r>
            <a:r>
              <a:rPr lang="en-US" sz="2000" dirty="0" err="1"/>
              <a:t>diamo</a:t>
            </a:r>
            <a:r>
              <a:rPr lang="en-US" sz="2000" dirty="0"/>
              <a:t> </a:t>
            </a:r>
            <a:r>
              <a:rPr lang="en-US" sz="2000" dirty="0" err="1"/>
              <a:t>colpa</a:t>
            </a:r>
            <a:r>
              <a:rPr lang="en-US" sz="2000" dirty="0"/>
              <a:t> </a:t>
            </a:r>
            <a:r>
              <a:rPr lang="en-US" sz="2000" dirty="0" err="1"/>
              <a:t>alla</a:t>
            </a:r>
            <a:r>
              <a:rPr lang="en-US" sz="2000" dirty="0"/>
              <a:t> </a:t>
            </a:r>
            <a:r>
              <a:rPr lang="en-US" sz="2000" dirty="0" err="1"/>
              <a:t>realtà</a:t>
            </a:r>
            <a:r>
              <a:rPr lang="en-US" sz="2000" dirty="0"/>
              <a:t>.</a:t>
            </a:r>
          </a:p>
          <a:p>
            <a:r>
              <a:rPr lang="en-US" sz="2000" dirty="0"/>
              <a:t>Non è </a:t>
            </a:r>
            <a:r>
              <a:rPr lang="en-US" sz="2000" dirty="0" err="1"/>
              <a:t>possibile</a:t>
            </a:r>
            <a:r>
              <a:rPr lang="en-US" sz="2000" dirty="0"/>
              <a:t> </a:t>
            </a:r>
            <a:r>
              <a:rPr lang="en-US" sz="2000" dirty="0" err="1"/>
              <a:t>provare</a:t>
            </a:r>
            <a:r>
              <a:rPr lang="en-US" sz="2000" dirty="0"/>
              <a:t> </a:t>
            </a:r>
            <a:r>
              <a:rPr lang="en-US" sz="2000" dirty="0" err="1"/>
              <a:t>nulla</a:t>
            </a:r>
            <a:r>
              <a:rPr lang="en-US" sz="2000" dirty="0"/>
              <a:t> </a:t>
            </a:r>
            <a:r>
              <a:rPr lang="en-US" sz="2000" dirty="0" err="1"/>
              <a:t>sulla</a:t>
            </a:r>
            <a:r>
              <a:rPr lang="en-US" sz="2000" dirty="0"/>
              <a:t> base di false </a:t>
            </a:r>
            <a:r>
              <a:rPr lang="en-US" sz="2000" dirty="0" err="1"/>
              <a:t>assunzioni</a:t>
            </a:r>
            <a:r>
              <a:rPr lang="en-US" sz="2000" dirty="0"/>
              <a:t>!</a:t>
            </a:r>
          </a:p>
        </p:txBody>
      </p:sp>
    </p:spTree>
    <p:extLst>
      <p:ext uri="{BB962C8B-B14F-4D97-AF65-F5344CB8AC3E}">
        <p14:creationId xmlns:p14="http://schemas.microsoft.com/office/powerpoint/2010/main" val="351525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88E1F7-48F6-BE7C-9CCB-7C1AED8C8583}"/>
            </a:ext>
          </a:extLst>
        </p:cNvPr>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98BBB0A6-A9F7-A5B0-D8B0-22AB222D1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2">
            <a:extLst>
              <a:ext uri="{FF2B5EF4-FFF2-40B4-BE49-F238E27FC236}">
                <a16:creationId xmlns:a16="http://schemas.microsoft.com/office/drawing/2014/main" id="{1F5E79D7-274C-68F2-2F24-C0C24D754D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23" name="Rectangle 13">
              <a:extLst>
                <a:ext uri="{FF2B5EF4-FFF2-40B4-BE49-F238E27FC236}">
                  <a16:creationId xmlns:a16="http://schemas.microsoft.com/office/drawing/2014/main" id="{1AFF817E-5838-11E9-C08E-83A217B3B1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4">
              <a:extLst>
                <a:ext uri="{FF2B5EF4-FFF2-40B4-BE49-F238E27FC236}">
                  <a16:creationId xmlns:a16="http://schemas.microsoft.com/office/drawing/2014/main" id="{7BAFD144-1C3C-DBA4-0693-6EB06925E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DA7E6705-9A78-4C24-B137-BA4098005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17">
            <a:extLst>
              <a:ext uri="{FF2B5EF4-FFF2-40B4-BE49-F238E27FC236}">
                <a16:creationId xmlns:a16="http://schemas.microsoft.com/office/drawing/2014/main" id="{6BAEB3E6-64E1-385D-52A9-A15549ECF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BEE5AA2-3EBF-8CA6-95FB-1515F4852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hlinkClick r:id="rId3"/>
            <a:extLst>
              <a:ext uri="{FF2B5EF4-FFF2-40B4-BE49-F238E27FC236}">
                <a16:creationId xmlns:a16="http://schemas.microsoft.com/office/drawing/2014/main" id="{177B5505-8C8E-F20D-AF03-A519522AC26C}"/>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3" name="Immagine 2">
            <a:extLst>
              <a:ext uri="{FF2B5EF4-FFF2-40B4-BE49-F238E27FC236}">
                <a16:creationId xmlns:a16="http://schemas.microsoft.com/office/drawing/2014/main" id="{4F6A362F-BCF9-B93A-F03C-0C81848FFEF7}"/>
              </a:ext>
            </a:extLst>
          </p:cNvPr>
          <p:cNvPicPr>
            <a:picLocks noChangeAspect="1"/>
          </p:cNvPicPr>
          <p:nvPr/>
        </p:nvPicPr>
        <p:blipFill>
          <a:blip r:embed="rId5"/>
          <a:stretch>
            <a:fillRect/>
          </a:stretch>
        </p:blipFill>
        <p:spPr>
          <a:xfrm>
            <a:off x="7642264" y="6253881"/>
            <a:ext cx="1280271" cy="434378"/>
          </a:xfrm>
          <a:prstGeom prst="rect">
            <a:avLst/>
          </a:prstGeom>
        </p:spPr>
      </p:pic>
      <p:sp>
        <p:nvSpPr>
          <p:cNvPr id="4" name="Titolo 1">
            <a:extLst>
              <a:ext uri="{FF2B5EF4-FFF2-40B4-BE49-F238E27FC236}">
                <a16:creationId xmlns:a16="http://schemas.microsoft.com/office/drawing/2014/main" id="{0C764C51-12DA-36B3-A9F4-A9F2079D2EA9}"/>
              </a:ext>
            </a:extLst>
          </p:cNvPr>
          <p:cNvSpPr txBox="1">
            <a:spLocks/>
          </p:cNvSpPr>
          <p:nvPr/>
        </p:nvSpPr>
        <p:spPr>
          <a:xfrm>
            <a:off x="0" y="13669"/>
            <a:ext cx="9143999" cy="809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kern="1200" dirty="0">
                <a:solidFill>
                  <a:srgbClr val="C00000"/>
                </a:solidFill>
                <a:latin typeface="+mn-lt"/>
                <a:ea typeface="+mj-ea"/>
                <a:cs typeface="+mj-cs"/>
              </a:rPr>
              <a:t>Il Software Architect </a:t>
            </a:r>
            <a:r>
              <a:rPr lang="en-US" sz="3600" kern="1200" dirty="0" err="1">
                <a:solidFill>
                  <a:srgbClr val="C00000"/>
                </a:solidFill>
                <a:latin typeface="+mn-lt"/>
                <a:ea typeface="+mj-ea"/>
                <a:cs typeface="+mj-cs"/>
              </a:rPr>
              <a:t>vede</a:t>
            </a:r>
            <a:r>
              <a:rPr lang="en-US" sz="3600" kern="1200" dirty="0">
                <a:solidFill>
                  <a:srgbClr val="C00000"/>
                </a:solidFill>
                <a:latin typeface="+mn-lt"/>
                <a:ea typeface="+mj-ea"/>
                <a:cs typeface="+mj-cs"/>
              </a:rPr>
              <a:t> </a:t>
            </a:r>
            <a:r>
              <a:rPr lang="en-US" sz="3600" kern="1200" dirty="0" err="1">
                <a:solidFill>
                  <a:srgbClr val="C00000"/>
                </a:solidFill>
                <a:latin typeface="+mn-lt"/>
                <a:ea typeface="+mj-ea"/>
                <a:cs typeface="+mj-cs"/>
              </a:rPr>
              <a:t>oltre</a:t>
            </a:r>
            <a:r>
              <a:rPr lang="en-US" sz="3600" kern="1200" dirty="0">
                <a:solidFill>
                  <a:srgbClr val="C00000"/>
                </a:solidFill>
                <a:latin typeface="+mn-lt"/>
                <a:ea typeface="+mj-ea"/>
                <a:cs typeface="+mj-cs"/>
              </a:rPr>
              <a:t>…</a:t>
            </a:r>
          </a:p>
        </p:txBody>
      </p:sp>
      <p:pic>
        <p:nvPicPr>
          <p:cNvPr id="4100" name="Picture 4">
            <a:extLst>
              <a:ext uri="{FF2B5EF4-FFF2-40B4-BE49-F238E27FC236}">
                <a16:creationId xmlns:a16="http://schemas.microsoft.com/office/drawing/2014/main" id="{6C825319-28CD-FD26-98A5-2CC9768ECD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046" y="875160"/>
            <a:ext cx="4743716" cy="2374826"/>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descr="Immagine che contiene aria aperta, neve, cielo, natura&#10;&#10;Il contenuto generato dall'IA potrebbe non essere corretto.">
            <a:extLst>
              <a:ext uri="{FF2B5EF4-FFF2-40B4-BE49-F238E27FC236}">
                <a16:creationId xmlns:a16="http://schemas.microsoft.com/office/drawing/2014/main" id="{E53DE89D-3A68-039C-4CCD-5FC1DB0339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6105" y="3321722"/>
            <a:ext cx="3897041" cy="2926153"/>
          </a:xfrm>
          <a:prstGeom prst="rect">
            <a:avLst/>
          </a:prstGeom>
        </p:spPr>
      </p:pic>
      <p:pic>
        <p:nvPicPr>
          <p:cNvPr id="4104" name="Picture 8">
            <a:extLst>
              <a:ext uri="{FF2B5EF4-FFF2-40B4-BE49-F238E27FC236}">
                <a16:creationId xmlns:a16="http://schemas.microsoft.com/office/drawing/2014/main" id="{1E21E010-1D5C-479D-ED4D-D11C65396D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8484" y="3553846"/>
            <a:ext cx="1672895" cy="256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34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742BDF-B796-B632-2D6F-D93C31A3CA5A}"/>
            </a:ext>
          </a:extLst>
        </p:cNvPr>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E22E5BA3-A2E4-A417-5512-C9E0BE422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2">
            <a:extLst>
              <a:ext uri="{FF2B5EF4-FFF2-40B4-BE49-F238E27FC236}">
                <a16:creationId xmlns:a16="http://schemas.microsoft.com/office/drawing/2014/main" id="{817E150E-7F33-D96A-D659-8F23A7FCEB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23" name="Rectangle 13">
              <a:extLst>
                <a:ext uri="{FF2B5EF4-FFF2-40B4-BE49-F238E27FC236}">
                  <a16:creationId xmlns:a16="http://schemas.microsoft.com/office/drawing/2014/main" id="{A75CDC5B-E364-8E49-B2F0-94EB4CD11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4">
              <a:extLst>
                <a:ext uri="{FF2B5EF4-FFF2-40B4-BE49-F238E27FC236}">
                  <a16:creationId xmlns:a16="http://schemas.microsoft.com/office/drawing/2014/main" id="{A8F44B18-E63E-4086-A506-193E29A7BE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DA92E63B-F8DD-A314-72BB-FDE2F47DE9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17">
            <a:extLst>
              <a:ext uri="{FF2B5EF4-FFF2-40B4-BE49-F238E27FC236}">
                <a16:creationId xmlns:a16="http://schemas.microsoft.com/office/drawing/2014/main" id="{46BAA478-DAAC-84F1-7130-7C0E8DB62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08A48C2-2208-E490-5449-ABEE67A76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hlinkClick r:id="rId3"/>
            <a:extLst>
              <a:ext uri="{FF2B5EF4-FFF2-40B4-BE49-F238E27FC236}">
                <a16:creationId xmlns:a16="http://schemas.microsoft.com/office/drawing/2014/main" id="{09E14D5F-BBEE-6E70-B374-023E0910E34F}"/>
              </a:ext>
            </a:extLst>
          </p:cNvPr>
          <p:cNvPicPr>
            <a:picLocks noChangeAspect="1"/>
          </p:cNvPicPr>
          <p:nvPr/>
        </p:nvPicPr>
        <p:blipFill>
          <a:blip r:embed="rId4"/>
          <a:stretch>
            <a:fillRect/>
          </a:stretch>
        </p:blipFill>
        <p:spPr>
          <a:xfrm>
            <a:off x="385014" y="6190815"/>
            <a:ext cx="1425063" cy="434378"/>
          </a:xfrm>
          <a:prstGeom prst="rect">
            <a:avLst/>
          </a:prstGeom>
        </p:spPr>
      </p:pic>
      <p:sp>
        <p:nvSpPr>
          <p:cNvPr id="27" name="Titolo 1">
            <a:extLst>
              <a:ext uri="{FF2B5EF4-FFF2-40B4-BE49-F238E27FC236}">
                <a16:creationId xmlns:a16="http://schemas.microsoft.com/office/drawing/2014/main" id="{94439609-E518-89B9-C3B4-211D187BC257}"/>
              </a:ext>
            </a:extLst>
          </p:cNvPr>
          <p:cNvSpPr txBox="1">
            <a:spLocks/>
          </p:cNvSpPr>
          <p:nvPr/>
        </p:nvSpPr>
        <p:spPr>
          <a:xfrm>
            <a:off x="200872" y="339541"/>
            <a:ext cx="3704946"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dirty="0">
                <a:solidFill>
                  <a:srgbClr val="C00000"/>
                </a:solidFill>
                <a:latin typeface="+mn-lt"/>
              </a:rPr>
              <a:t>The </a:t>
            </a:r>
            <a:r>
              <a:rPr lang="en-US" sz="3200" dirty="0" err="1">
                <a:solidFill>
                  <a:srgbClr val="C00000"/>
                </a:solidFill>
                <a:latin typeface="+mn-lt"/>
              </a:rPr>
              <a:t>Deleuzian</a:t>
            </a:r>
            <a:r>
              <a:rPr lang="en-US" sz="3200" dirty="0">
                <a:solidFill>
                  <a:srgbClr val="C00000"/>
                </a:solidFill>
                <a:latin typeface="+mn-lt"/>
              </a:rPr>
              <a:t> Walk</a:t>
            </a:r>
          </a:p>
        </p:txBody>
      </p:sp>
      <p:sp>
        <p:nvSpPr>
          <p:cNvPr id="28" name="Content Placeholder 18">
            <a:extLst>
              <a:ext uri="{FF2B5EF4-FFF2-40B4-BE49-F238E27FC236}">
                <a16:creationId xmlns:a16="http://schemas.microsoft.com/office/drawing/2014/main" id="{8FC8CCD3-6B7C-B555-9D4C-67364D53EC1E}"/>
              </a:ext>
            </a:extLst>
          </p:cNvPr>
          <p:cNvSpPr txBox="1">
            <a:spLocks/>
          </p:cNvSpPr>
          <p:nvPr/>
        </p:nvSpPr>
        <p:spPr>
          <a:xfrm>
            <a:off x="696712" y="1858099"/>
            <a:ext cx="3419569" cy="360070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dirty="0" err="1"/>
              <a:t>Ogni</a:t>
            </a:r>
            <a:r>
              <a:rPr lang="en-US" sz="1700" b="1" dirty="0"/>
              <a:t> volta </a:t>
            </a:r>
            <a:r>
              <a:rPr lang="en-US" sz="1700" b="1" dirty="0" err="1"/>
              <a:t>che</a:t>
            </a:r>
            <a:r>
              <a:rPr lang="en-US" sz="1700" b="1" dirty="0"/>
              <a:t> </a:t>
            </a:r>
            <a:r>
              <a:rPr lang="en-US" sz="1700" b="1" dirty="0" err="1"/>
              <a:t>camminiamo</a:t>
            </a:r>
            <a:r>
              <a:rPr lang="en-US" sz="1700" b="1" dirty="0"/>
              <a:t> le </a:t>
            </a:r>
            <a:r>
              <a:rPr lang="en-US" sz="1700" b="1" dirty="0" err="1"/>
              <a:t>nostre</a:t>
            </a:r>
            <a:r>
              <a:rPr lang="en-US" sz="1700" b="1" dirty="0"/>
              <a:t> </a:t>
            </a:r>
            <a:r>
              <a:rPr lang="en-US" sz="1700" b="1" dirty="0" err="1"/>
              <a:t>strutture</a:t>
            </a:r>
            <a:r>
              <a:rPr lang="en-US" sz="1700" b="1" dirty="0"/>
              <a:t> </a:t>
            </a:r>
            <a:r>
              <a:rPr lang="en-US" sz="1700" b="1" dirty="0" err="1"/>
              <a:t>crollano</a:t>
            </a:r>
            <a:r>
              <a:rPr lang="en-US" sz="1700" b="1" dirty="0"/>
              <a:t>.</a:t>
            </a:r>
          </a:p>
          <a:p>
            <a:r>
              <a:rPr lang="en-US" sz="1700" b="1" dirty="0"/>
              <a:t>La nostra </a:t>
            </a:r>
            <a:r>
              <a:rPr lang="en-US" sz="1700" b="1" dirty="0" err="1"/>
              <a:t>conoscenza</a:t>
            </a:r>
            <a:r>
              <a:rPr lang="en-US" sz="1700" b="1" dirty="0"/>
              <a:t> </a:t>
            </a:r>
            <a:r>
              <a:rPr lang="en-US" sz="1700" b="1" dirty="0" err="1"/>
              <a:t>si</a:t>
            </a:r>
            <a:r>
              <a:rPr lang="en-US" sz="1700" b="1" dirty="0"/>
              <a:t> </a:t>
            </a:r>
            <a:r>
              <a:rPr lang="en-US" sz="1700" b="1" dirty="0" err="1"/>
              <a:t>arrichisce</a:t>
            </a:r>
            <a:r>
              <a:rPr lang="en-US" sz="1700" b="1" dirty="0"/>
              <a:t> </a:t>
            </a:r>
            <a:r>
              <a:rPr lang="en-US" sz="1700" b="1" dirty="0" err="1"/>
              <a:t>ogni</a:t>
            </a:r>
            <a:r>
              <a:rPr lang="en-US" sz="1700" b="1" dirty="0"/>
              <a:t> volta.</a:t>
            </a:r>
          </a:p>
          <a:p>
            <a:r>
              <a:rPr lang="en-US" sz="1700" b="1" dirty="0"/>
              <a:t>E’ </a:t>
            </a:r>
            <a:r>
              <a:rPr lang="en-US" sz="1700" b="1" dirty="0" err="1"/>
              <a:t>così</a:t>
            </a:r>
            <a:r>
              <a:rPr lang="en-US" sz="1700" b="1" dirty="0"/>
              <a:t> </a:t>
            </a:r>
            <a:r>
              <a:rPr lang="en-US" sz="1700" b="1" dirty="0" err="1"/>
              <a:t>che</a:t>
            </a:r>
            <a:r>
              <a:rPr lang="en-US" sz="1700" b="1" dirty="0"/>
              <a:t> </a:t>
            </a:r>
            <a:r>
              <a:rPr lang="en-US" sz="1700" b="1" dirty="0" err="1"/>
              <a:t>si</a:t>
            </a:r>
            <a:r>
              <a:rPr lang="en-US" sz="1700" b="1" dirty="0"/>
              <a:t> </a:t>
            </a:r>
            <a:r>
              <a:rPr lang="en-US" sz="1700" b="1" dirty="0" err="1"/>
              <a:t>impara</a:t>
            </a:r>
            <a:r>
              <a:rPr lang="en-US" sz="1700" b="1" dirty="0"/>
              <a:t> a </a:t>
            </a:r>
            <a:r>
              <a:rPr lang="en-US" sz="1700" b="1" dirty="0" err="1"/>
              <a:t>rappresentare</a:t>
            </a:r>
            <a:r>
              <a:rPr lang="en-US" sz="1700" b="1" dirty="0"/>
              <a:t> </a:t>
            </a:r>
            <a:r>
              <a:rPr lang="en-US" sz="1700" b="1" dirty="0" err="1"/>
              <a:t>sistemi</a:t>
            </a:r>
            <a:r>
              <a:rPr lang="en-US" sz="1700" b="1" dirty="0"/>
              <a:t> </a:t>
            </a:r>
            <a:r>
              <a:rPr lang="en-US" sz="1700" b="1" dirty="0" err="1"/>
              <a:t>complessi</a:t>
            </a:r>
            <a:r>
              <a:rPr lang="en-US" sz="1700" dirty="0"/>
              <a:t>.</a:t>
            </a:r>
            <a:endParaRPr lang="en-US" sz="1300" dirty="0"/>
          </a:p>
          <a:p>
            <a:r>
              <a:rPr lang="en-US" sz="1700" b="1" dirty="0"/>
              <a:t>Solo dopo </a:t>
            </a:r>
            <a:r>
              <a:rPr lang="en-US" sz="1700" b="1" dirty="0" err="1"/>
              <a:t>molti</a:t>
            </a:r>
            <a:r>
              <a:rPr lang="en-US" sz="1700" b="1" dirty="0"/>
              <a:t> </a:t>
            </a:r>
            <a:r>
              <a:rPr lang="en-US" sz="1700" b="1" dirty="0" err="1"/>
              <a:t>passaggi</a:t>
            </a:r>
            <a:r>
              <a:rPr lang="en-US" sz="1700" b="1" dirty="0"/>
              <a:t>, e </a:t>
            </a:r>
            <a:r>
              <a:rPr lang="en-US" sz="1700" b="1" dirty="0" err="1"/>
              <a:t>crolli</a:t>
            </a:r>
            <a:r>
              <a:rPr lang="en-US" sz="1700" b="1" dirty="0"/>
              <a:t>, </a:t>
            </a:r>
            <a:r>
              <a:rPr lang="en-US" sz="1700" b="1" dirty="0" err="1"/>
              <a:t>possiamo</a:t>
            </a:r>
            <a:r>
              <a:rPr lang="en-US" sz="1700" b="1" dirty="0"/>
              <a:t> </a:t>
            </a:r>
            <a:r>
              <a:rPr lang="en-US" sz="1700" b="1" dirty="0" err="1"/>
              <a:t>definire</a:t>
            </a:r>
            <a:r>
              <a:rPr lang="en-US" sz="1700" b="1" dirty="0"/>
              <a:t> </a:t>
            </a:r>
            <a:r>
              <a:rPr lang="en-US" sz="1700" b="1" dirty="0" err="1"/>
              <a:t>l’architettura</a:t>
            </a:r>
            <a:r>
              <a:rPr lang="en-US" sz="1700" b="1" dirty="0"/>
              <a:t> del software.</a:t>
            </a:r>
            <a:endParaRPr lang="en-US" sz="1300" dirty="0"/>
          </a:p>
        </p:txBody>
      </p:sp>
      <p:pic>
        <p:nvPicPr>
          <p:cNvPr id="3" name="Immagine 2">
            <a:extLst>
              <a:ext uri="{FF2B5EF4-FFF2-40B4-BE49-F238E27FC236}">
                <a16:creationId xmlns:a16="http://schemas.microsoft.com/office/drawing/2014/main" id="{D63CFF6E-23A5-ED9A-831B-775504995267}"/>
              </a:ext>
            </a:extLst>
          </p:cNvPr>
          <p:cNvPicPr>
            <a:picLocks noChangeAspect="1"/>
          </p:cNvPicPr>
          <p:nvPr/>
        </p:nvPicPr>
        <p:blipFill>
          <a:blip r:embed="rId5"/>
          <a:stretch>
            <a:fillRect/>
          </a:stretch>
        </p:blipFill>
        <p:spPr>
          <a:xfrm>
            <a:off x="7642264" y="6253881"/>
            <a:ext cx="1280271" cy="434378"/>
          </a:xfrm>
          <a:prstGeom prst="rect">
            <a:avLst/>
          </a:prstGeom>
        </p:spPr>
      </p:pic>
      <p:pic>
        <p:nvPicPr>
          <p:cNvPr id="1026" name="Picture 2" descr="Scialpinista - Adesivo Prespaziato - AdesiviStore">
            <a:extLst>
              <a:ext uri="{FF2B5EF4-FFF2-40B4-BE49-F238E27FC236}">
                <a16:creationId xmlns:a16="http://schemas.microsoft.com/office/drawing/2014/main" id="{152716A2-C49D-A6D2-590A-3A7AD7DE63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5585" y="903575"/>
            <a:ext cx="3629025"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67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0A0F08-C168-3B1E-F10B-FD978843CF9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9105322F-2009-F28E-3AEE-8900043FA47B}"/>
              </a:ext>
            </a:extLst>
          </p:cNvPr>
          <p:cNvPicPr>
            <a:picLocks noChangeAspect="1"/>
          </p:cNvPicPr>
          <p:nvPr/>
        </p:nvPicPr>
        <p:blipFill>
          <a:blip r:embed="rId3"/>
          <a:srcRect r="9518" b="9089"/>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2C859BA-CD0C-5C2C-9542-6E3BBF912152}"/>
              </a:ext>
            </a:extLst>
          </p:cNvPr>
          <p:cNvSpPr txBox="1">
            <a:spLocks/>
          </p:cNvSpPr>
          <p:nvPr/>
        </p:nvSpPr>
        <p:spPr>
          <a:xfrm>
            <a:off x="358485" y="1122363"/>
            <a:ext cx="3017520" cy="870339"/>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dirty="0">
                <a:solidFill>
                  <a:srgbClr val="C00000"/>
                </a:solidFill>
                <a:latin typeface="+mn-lt"/>
              </a:rPr>
              <a:t>Laws of Software Architecture</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18">
            <a:extLst>
              <a:ext uri="{FF2B5EF4-FFF2-40B4-BE49-F238E27FC236}">
                <a16:creationId xmlns:a16="http://schemas.microsoft.com/office/drawing/2014/main" id="{408FA3BF-451F-7815-61BA-B22B507D2D45}"/>
              </a:ext>
            </a:extLst>
          </p:cNvPr>
          <p:cNvSpPr txBox="1">
            <a:spLocks/>
          </p:cNvSpPr>
          <p:nvPr/>
        </p:nvSpPr>
        <p:spPr>
          <a:xfrm>
            <a:off x="260551" y="2481099"/>
            <a:ext cx="3398174" cy="309156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dirty="0"/>
              <a:t>First Law. </a:t>
            </a:r>
            <a:r>
              <a:rPr lang="en-US" sz="1700" dirty="0"/>
              <a:t>Everything in software architecture is a trade-off.</a:t>
            </a:r>
          </a:p>
          <a:p>
            <a:r>
              <a:rPr lang="en-US" sz="1700" b="1" dirty="0"/>
              <a:t>Corollary 1. </a:t>
            </a:r>
            <a:r>
              <a:rPr lang="en-US" sz="1700" dirty="0"/>
              <a:t>If an architect thinks they have discovered that isn’t a trade-off, more likely just haven’t yet identified the trade-off.</a:t>
            </a:r>
          </a:p>
          <a:p>
            <a:r>
              <a:rPr lang="en-US" sz="1700" b="1" dirty="0"/>
              <a:t>Second Law.</a:t>
            </a:r>
            <a:r>
              <a:rPr lang="en-US" sz="1700" dirty="0"/>
              <a:t> Why is more important than how.</a:t>
            </a:r>
            <a:endParaRPr lang="en-US" sz="1700" b="1" dirty="0"/>
          </a:p>
        </p:txBody>
      </p:sp>
      <p:pic>
        <p:nvPicPr>
          <p:cNvPr id="2" name="Immagine 1">
            <a:hlinkClick r:id="rId4"/>
            <a:extLst>
              <a:ext uri="{FF2B5EF4-FFF2-40B4-BE49-F238E27FC236}">
                <a16:creationId xmlns:a16="http://schemas.microsoft.com/office/drawing/2014/main" id="{81FC80E1-29DA-4BEF-FFE2-2C794FA943E7}"/>
              </a:ext>
            </a:extLst>
          </p:cNvPr>
          <p:cNvPicPr>
            <a:picLocks noChangeAspect="1"/>
          </p:cNvPicPr>
          <p:nvPr/>
        </p:nvPicPr>
        <p:blipFill>
          <a:blip r:embed="rId5"/>
          <a:stretch>
            <a:fillRect/>
          </a:stretch>
        </p:blipFill>
        <p:spPr>
          <a:xfrm>
            <a:off x="385014" y="6190815"/>
            <a:ext cx="1425063" cy="434378"/>
          </a:xfrm>
          <a:prstGeom prst="rect">
            <a:avLst/>
          </a:prstGeom>
        </p:spPr>
      </p:pic>
      <p:pic>
        <p:nvPicPr>
          <p:cNvPr id="6" name="Immagine 5">
            <a:extLst>
              <a:ext uri="{FF2B5EF4-FFF2-40B4-BE49-F238E27FC236}">
                <a16:creationId xmlns:a16="http://schemas.microsoft.com/office/drawing/2014/main" id="{B82B47EB-68C4-BAAA-35DB-D0B5EDC7F0F0}"/>
              </a:ext>
            </a:extLst>
          </p:cNvPr>
          <p:cNvPicPr>
            <a:picLocks noChangeAspect="1"/>
          </p:cNvPicPr>
          <p:nvPr/>
        </p:nvPicPr>
        <p:blipFill>
          <a:blip r:embed="rId6"/>
          <a:stretch>
            <a:fillRect/>
          </a:stretch>
        </p:blipFill>
        <p:spPr>
          <a:xfrm>
            <a:off x="7642264" y="6253881"/>
            <a:ext cx="1280271" cy="434378"/>
          </a:xfrm>
          <a:prstGeom prst="rect">
            <a:avLst/>
          </a:prstGeom>
        </p:spPr>
      </p:pic>
      <p:sp>
        <p:nvSpPr>
          <p:cNvPr id="7" name="CasellaDiTesto 6">
            <a:extLst>
              <a:ext uri="{FF2B5EF4-FFF2-40B4-BE49-F238E27FC236}">
                <a16:creationId xmlns:a16="http://schemas.microsoft.com/office/drawing/2014/main" id="{2388C045-FC94-87AD-9F7B-6E5723FEAED3}"/>
              </a:ext>
            </a:extLst>
          </p:cNvPr>
          <p:cNvSpPr txBox="1"/>
          <p:nvPr/>
        </p:nvSpPr>
        <p:spPr>
          <a:xfrm>
            <a:off x="1044082" y="5811509"/>
            <a:ext cx="2216989" cy="369332"/>
          </a:xfrm>
          <a:prstGeom prst="rect">
            <a:avLst/>
          </a:prstGeom>
          <a:noFill/>
        </p:spPr>
        <p:txBody>
          <a:bodyPr wrap="square" rtlCol="0">
            <a:spAutoFit/>
          </a:bodyPr>
          <a:lstStyle/>
          <a:p>
            <a:r>
              <a:rPr lang="it-IT" dirty="0"/>
              <a:t>N. Ford, </a:t>
            </a:r>
            <a:r>
              <a:rPr lang="it-IT" dirty="0" err="1"/>
              <a:t>M.Richards</a:t>
            </a:r>
            <a:endParaRPr lang="it-IT" dirty="0"/>
          </a:p>
        </p:txBody>
      </p:sp>
    </p:spTree>
    <p:extLst>
      <p:ext uri="{BB962C8B-B14F-4D97-AF65-F5344CB8AC3E}">
        <p14:creationId xmlns:p14="http://schemas.microsoft.com/office/powerpoint/2010/main" val="179587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F75C6A-851B-4502-CC67-305B07A665A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92B0E3-BC0D-FEFE-67E1-E5EE336D2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1">
            <a:extLst>
              <a:ext uri="{FF2B5EF4-FFF2-40B4-BE49-F238E27FC236}">
                <a16:creationId xmlns:a16="http://schemas.microsoft.com/office/drawing/2014/main" id="{AA8259AC-C270-3FB1-B05A-EB955498CA0A}"/>
              </a:ext>
            </a:extLst>
          </p:cNvPr>
          <p:cNvSpPr txBox="1">
            <a:spLocks/>
          </p:cNvSpPr>
          <p:nvPr/>
        </p:nvSpPr>
        <p:spPr>
          <a:xfrm>
            <a:off x="726149" y="2127922"/>
            <a:ext cx="3136460" cy="2387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0" i="0" dirty="0">
                <a:solidFill>
                  <a:srgbClr val="040C28"/>
                </a:solidFill>
                <a:effectLst/>
                <a:latin typeface="+mn-lt"/>
              </a:rPr>
              <a:t>La </a:t>
            </a:r>
            <a:r>
              <a:rPr lang="en-US" sz="2400" b="0" i="0" dirty="0" err="1">
                <a:solidFill>
                  <a:srgbClr val="040C28"/>
                </a:solidFill>
                <a:effectLst/>
                <a:latin typeface="+mn-lt"/>
              </a:rPr>
              <a:t>strategia</a:t>
            </a:r>
            <a:r>
              <a:rPr lang="en-US" sz="2400" b="0" i="0" dirty="0">
                <a:solidFill>
                  <a:srgbClr val="040C28"/>
                </a:solidFill>
                <a:effectLst/>
                <a:latin typeface="+mn-lt"/>
              </a:rPr>
              <a:t> di </a:t>
            </a:r>
            <a:r>
              <a:rPr lang="en-US" sz="2400" b="0" i="0" dirty="0" err="1">
                <a:solidFill>
                  <a:srgbClr val="040C28"/>
                </a:solidFill>
                <a:effectLst/>
                <a:latin typeface="+mn-lt"/>
              </a:rPr>
              <a:t>ritardare</a:t>
            </a:r>
            <a:r>
              <a:rPr lang="en-US" sz="2400" b="0" i="0" dirty="0">
                <a:solidFill>
                  <a:srgbClr val="040C28"/>
                </a:solidFill>
                <a:effectLst/>
                <a:latin typeface="+mn-lt"/>
              </a:rPr>
              <a:t> </a:t>
            </a:r>
            <a:r>
              <a:rPr lang="en-US" sz="2400" b="0" i="0" dirty="0" err="1">
                <a:solidFill>
                  <a:srgbClr val="040C28"/>
                </a:solidFill>
                <a:effectLst/>
                <a:latin typeface="+mn-lt"/>
              </a:rPr>
              <a:t>una</a:t>
            </a:r>
            <a:r>
              <a:rPr lang="en-US" sz="2400" b="0" i="0" dirty="0">
                <a:solidFill>
                  <a:srgbClr val="040C28"/>
                </a:solidFill>
                <a:effectLst/>
                <a:latin typeface="+mn-lt"/>
              </a:rPr>
              <a:t> </a:t>
            </a:r>
            <a:r>
              <a:rPr lang="en-US" sz="2400" b="0" i="0" dirty="0" err="1">
                <a:solidFill>
                  <a:srgbClr val="040C28"/>
                </a:solidFill>
                <a:effectLst/>
                <a:latin typeface="+mn-lt"/>
              </a:rPr>
              <a:t>decisione</a:t>
            </a:r>
            <a:r>
              <a:rPr lang="en-US" sz="2400" b="0" i="0" dirty="0">
                <a:solidFill>
                  <a:srgbClr val="040C28"/>
                </a:solidFill>
                <a:effectLst/>
                <a:latin typeface="+mn-lt"/>
              </a:rPr>
              <a:t> </a:t>
            </a:r>
            <a:r>
              <a:rPr lang="en-US" sz="2400" b="0" i="0" dirty="0" err="1">
                <a:solidFill>
                  <a:srgbClr val="040C28"/>
                </a:solidFill>
                <a:effectLst/>
                <a:latin typeface="+mn-lt"/>
              </a:rPr>
              <a:t>fino</a:t>
            </a:r>
            <a:r>
              <a:rPr lang="en-US" sz="2400" b="0" i="0" dirty="0">
                <a:solidFill>
                  <a:srgbClr val="040C28"/>
                </a:solidFill>
                <a:effectLst/>
                <a:latin typeface="+mn-lt"/>
              </a:rPr>
              <a:t> al </a:t>
            </a:r>
            <a:r>
              <a:rPr lang="en-US" sz="2400" b="0" i="0" dirty="0" err="1">
                <a:solidFill>
                  <a:srgbClr val="040C28"/>
                </a:solidFill>
                <a:effectLst/>
                <a:latin typeface="+mn-lt"/>
              </a:rPr>
              <a:t>momento</a:t>
            </a:r>
            <a:r>
              <a:rPr lang="en-US" sz="2400" b="0" i="0" dirty="0">
                <a:solidFill>
                  <a:srgbClr val="040C28"/>
                </a:solidFill>
                <a:effectLst/>
                <a:latin typeface="+mn-lt"/>
              </a:rPr>
              <a:t> in cui il </a:t>
            </a:r>
            <a:r>
              <a:rPr lang="en-US" sz="2400" b="0" i="0" dirty="0" err="1">
                <a:solidFill>
                  <a:srgbClr val="040C28"/>
                </a:solidFill>
                <a:effectLst/>
                <a:latin typeface="+mn-lt"/>
              </a:rPr>
              <a:t>costo</a:t>
            </a:r>
            <a:r>
              <a:rPr lang="en-US" sz="2400" b="0" i="0" dirty="0">
                <a:solidFill>
                  <a:srgbClr val="040C28"/>
                </a:solidFill>
                <a:effectLst/>
                <a:latin typeface="+mn-lt"/>
              </a:rPr>
              <a:t> di non </a:t>
            </a:r>
            <a:r>
              <a:rPr lang="en-US" sz="2400" b="0" i="0" dirty="0" err="1">
                <a:solidFill>
                  <a:srgbClr val="040C28"/>
                </a:solidFill>
                <a:effectLst/>
                <a:latin typeface="+mn-lt"/>
              </a:rPr>
              <a:t>prenderla</a:t>
            </a:r>
            <a:r>
              <a:rPr lang="en-US" sz="2400" b="0" i="0" dirty="0">
                <a:solidFill>
                  <a:srgbClr val="040C28"/>
                </a:solidFill>
                <a:effectLst/>
                <a:latin typeface="+mn-lt"/>
              </a:rPr>
              <a:t> è </a:t>
            </a:r>
            <a:r>
              <a:rPr lang="en-US" sz="2400" b="0" i="0" dirty="0" err="1">
                <a:solidFill>
                  <a:srgbClr val="040C28"/>
                </a:solidFill>
                <a:effectLst/>
                <a:latin typeface="+mn-lt"/>
              </a:rPr>
              <a:t>maggiore</a:t>
            </a:r>
            <a:r>
              <a:rPr lang="en-US" sz="2400" b="0" i="0" dirty="0">
                <a:solidFill>
                  <a:srgbClr val="040C28"/>
                </a:solidFill>
                <a:effectLst/>
                <a:latin typeface="+mn-lt"/>
              </a:rPr>
              <a:t> del </a:t>
            </a:r>
            <a:r>
              <a:rPr lang="en-US" sz="2400" b="0" i="0" dirty="0" err="1">
                <a:solidFill>
                  <a:srgbClr val="040C28"/>
                </a:solidFill>
                <a:effectLst/>
                <a:latin typeface="+mn-lt"/>
              </a:rPr>
              <a:t>costo</a:t>
            </a:r>
            <a:r>
              <a:rPr lang="en-US" sz="2400" b="0" i="0" dirty="0">
                <a:solidFill>
                  <a:srgbClr val="040C28"/>
                </a:solidFill>
                <a:effectLst/>
                <a:latin typeface="+mn-lt"/>
              </a:rPr>
              <a:t> di </a:t>
            </a:r>
            <a:r>
              <a:rPr lang="en-US" sz="2400" b="0" i="0" dirty="0" err="1">
                <a:solidFill>
                  <a:srgbClr val="040C28"/>
                </a:solidFill>
                <a:effectLst/>
                <a:latin typeface="+mn-lt"/>
              </a:rPr>
              <a:t>prenderla</a:t>
            </a:r>
            <a:r>
              <a:rPr lang="en-US" sz="2400" b="0" i="0" dirty="0">
                <a:solidFill>
                  <a:srgbClr val="040C28"/>
                </a:solidFill>
                <a:effectLst/>
                <a:latin typeface="+mn-lt"/>
              </a:rPr>
              <a:t>.</a:t>
            </a:r>
            <a:endParaRPr lang="en-US" sz="2400" kern="1200" dirty="0">
              <a:solidFill>
                <a:srgbClr val="C00000"/>
              </a:solidFill>
              <a:latin typeface="+mn-lt"/>
              <a:ea typeface="+mj-ea"/>
              <a:cs typeface="+mj-cs"/>
            </a:endParaRPr>
          </a:p>
        </p:txBody>
      </p:sp>
      <p:grpSp>
        <p:nvGrpSpPr>
          <p:cNvPr id="13" name="Group 12">
            <a:extLst>
              <a:ext uri="{FF2B5EF4-FFF2-40B4-BE49-F238E27FC236}">
                <a16:creationId xmlns:a16="http://schemas.microsoft.com/office/drawing/2014/main" id="{B12B5F78-5B13-E9CD-3843-F1BC7AC5E2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14" name="Rectangle 13">
              <a:extLst>
                <a:ext uri="{FF2B5EF4-FFF2-40B4-BE49-F238E27FC236}">
                  <a16:creationId xmlns:a16="http://schemas.microsoft.com/office/drawing/2014/main" id="{53A715A1-15F5-6CD4-5779-CACF3376D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E10FEF-84CE-6CFA-13F2-52BDCAB2B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9F84F6-B82D-7ECE-6A69-8F7ED6E0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61767C6-9E1F-8FD9-149E-05A4AE112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8CC5BD-919C-12B4-9151-391920686A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hlinkClick r:id="rId3"/>
            <a:extLst>
              <a:ext uri="{FF2B5EF4-FFF2-40B4-BE49-F238E27FC236}">
                <a16:creationId xmlns:a16="http://schemas.microsoft.com/office/drawing/2014/main" id="{E54A17B7-1BE5-B3CA-4E2E-5312E9A56D31}"/>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56B5A11C-40F7-B77D-07E6-F5E23309D9AF}"/>
              </a:ext>
            </a:extLst>
          </p:cNvPr>
          <p:cNvPicPr>
            <a:picLocks noChangeAspect="1"/>
          </p:cNvPicPr>
          <p:nvPr/>
        </p:nvPicPr>
        <p:blipFill>
          <a:blip r:embed="rId5"/>
          <a:stretch>
            <a:fillRect/>
          </a:stretch>
        </p:blipFill>
        <p:spPr>
          <a:xfrm>
            <a:off x="7313598" y="6206116"/>
            <a:ext cx="1280271" cy="434378"/>
          </a:xfrm>
          <a:prstGeom prst="rect">
            <a:avLst/>
          </a:prstGeom>
        </p:spPr>
      </p:pic>
      <p:pic>
        <p:nvPicPr>
          <p:cNvPr id="2050" name="Picture 2">
            <a:extLst>
              <a:ext uri="{FF2B5EF4-FFF2-40B4-BE49-F238E27FC236}">
                <a16:creationId xmlns:a16="http://schemas.microsoft.com/office/drawing/2014/main" id="{9AD0CDCB-ECBD-854D-EC22-77B8A347B5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6304" y="1622713"/>
            <a:ext cx="3983129" cy="3489980"/>
          </a:xfrm>
          <a:prstGeom prst="rect">
            <a:avLst/>
          </a:prstGeom>
          <a:noFill/>
          <a:extLst>
            <a:ext uri="{909E8E84-426E-40DD-AFC4-6F175D3DCCD1}">
              <a14:hiddenFill xmlns:a14="http://schemas.microsoft.com/office/drawing/2010/main">
                <a:solidFill>
                  <a:srgbClr val="FFFFFF"/>
                </a:solidFill>
              </a14:hiddenFill>
            </a:ext>
          </a:extLst>
        </p:spPr>
      </p:pic>
      <p:sp>
        <p:nvSpPr>
          <p:cNvPr id="3" name="Titolo 1">
            <a:extLst>
              <a:ext uri="{FF2B5EF4-FFF2-40B4-BE49-F238E27FC236}">
                <a16:creationId xmlns:a16="http://schemas.microsoft.com/office/drawing/2014/main" id="{E950CCCB-DA8A-A31F-1023-E7EA8E87E0B5}"/>
              </a:ext>
            </a:extLst>
          </p:cNvPr>
          <p:cNvSpPr txBox="1">
            <a:spLocks/>
          </p:cNvSpPr>
          <p:nvPr/>
        </p:nvSpPr>
        <p:spPr>
          <a:xfrm>
            <a:off x="200872" y="339541"/>
            <a:ext cx="7235098" cy="834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dirty="0">
                <a:solidFill>
                  <a:srgbClr val="C00000"/>
                </a:solidFill>
                <a:latin typeface="+mn-lt"/>
              </a:rPr>
              <a:t>Principles</a:t>
            </a:r>
          </a:p>
        </p:txBody>
      </p:sp>
    </p:spTree>
    <p:extLst>
      <p:ext uri="{BB962C8B-B14F-4D97-AF65-F5344CB8AC3E}">
        <p14:creationId xmlns:p14="http://schemas.microsoft.com/office/powerpoint/2010/main" val="2397470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70A10C-5886-A4C1-93B7-1D076D21C2B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E5FB09-420B-85B1-3912-0295F1005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474AE8-4479-206A-A2DD-FDA028D5A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32D0D472-850B-D45D-1969-3F1649EE4626}"/>
              </a:ext>
            </a:extLst>
          </p:cNvPr>
          <p:cNvSpPr txBox="1">
            <a:spLocks/>
          </p:cNvSpPr>
          <p:nvPr/>
        </p:nvSpPr>
        <p:spPr>
          <a:xfrm>
            <a:off x="358485" y="1122363"/>
            <a:ext cx="3017520" cy="870339"/>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dirty="0">
                <a:solidFill>
                  <a:srgbClr val="C00000"/>
                </a:solidFill>
                <a:latin typeface="+mn-lt"/>
              </a:rPr>
              <a:t>Laws of Software Architecture</a:t>
            </a:r>
          </a:p>
        </p:txBody>
      </p:sp>
      <p:sp>
        <p:nvSpPr>
          <p:cNvPr id="13" name="Rectangle 12">
            <a:extLst>
              <a:ext uri="{FF2B5EF4-FFF2-40B4-BE49-F238E27FC236}">
                <a16:creationId xmlns:a16="http://schemas.microsoft.com/office/drawing/2014/main" id="{706BF5EE-3FC0-7299-9845-30827CEB4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3AF9E907-0EF6-F2FF-6B14-A7B39077D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magine 1">
            <a:hlinkClick r:id="rId3"/>
            <a:extLst>
              <a:ext uri="{FF2B5EF4-FFF2-40B4-BE49-F238E27FC236}">
                <a16:creationId xmlns:a16="http://schemas.microsoft.com/office/drawing/2014/main" id="{E52D5F59-3E48-D964-1EDC-F30748AE5AC7}"/>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6" name="Immagine 5">
            <a:extLst>
              <a:ext uri="{FF2B5EF4-FFF2-40B4-BE49-F238E27FC236}">
                <a16:creationId xmlns:a16="http://schemas.microsoft.com/office/drawing/2014/main" id="{A493E93B-5BA7-562B-F82F-99A4906A7991}"/>
              </a:ext>
            </a:extLst>
          </p:cNvPr>
          <p:cNvPicPr>
            <a:picLocks noChangeAspect="1"/>
          </p:cNvPicPr>
          <p:nvPr/>
        </p:nvPicPr>
        <p:blipFill>
          <a:blip r:embed="rId5"/>
          <a:stretch>
            <a:fillRect/>
          </a:stretch>
        </p:blipFill>
        <p:spPr>
          <a:xfrm>
            <a:off x="7642264" y="6253881"/>
            <a:ext cx="1280271" cy="434378"/>
          </a:xfrm>
          <a:prstGeom prst="rect">
            <a:avLst/>
          </a:prstGeom>
        </p:spPr>
      </p:pic>
      <p:pic>
        <p:nvPicPr>
          <p:cNvPr id="7170" name="Picture 2">
            <a:extLst>
              <a:ext uri="{FF2B5EF4-FFF2-40B4-BE49-F238E27FC236}">
                <a16:creationId xmlns:a16="http://schemas.microsoft.com/office/drawing/2014/main" id="{C9410A78-9567-1BE1-3AF0-0AF21B73E6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B98F63BA-2711-6E9F-960C-16AB5B847323}"/>
              </a:ext>
            </a:extLst>
          </p:cNvPr>
          <p:cNvSpPr txBox="1">
            <a:spLocks/>
          </p:cNvSpPr>
          <p:nvPr/>
        </p:nvSpPr>
        <p:spPr>
          <a:xfrm>
            <a:off x="-1" y="182378"/>
            <a:ext cx="9143999" cy="58961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dirty="0">
                <a:solidFill>
                  <a:srgbClr val="C00000"/>
                </a:solidFill>
                <a:latin typeface="+mn-lt"/>
              </a:rPr>
              <a:t>Learn from Matrix!</a:t>
            </a:r>
          </a:p>
        </p:txBody>
      </p:sp>
    </p:spTree>
    <p:extLst>
      <p:ext uri="{BB962C8B-B14F-4D97-AF65-F5344CB8AC3E}">
        <p14:creationId xmlns:p14="http://schemas.microsoft.com/office/powerpoint/2010/main" val="4274139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746F7A-29F0-91AD-3410-8F2840636323}"/>
            </a:ext>
          </a:extLst>
        </p:cNvPr>
        <p:cNvGrpSpPr/>
        <p:nvPr/>
      </p:nvGrpSpPr>
      <p:grpSpPr>
        <a:xfrm>
          <a:off x="0" y="0"/>
          <a:ext cx="0" cy="0"/>
          <a:chOff x="0" y="0"/>
          <a:chExt cx="0" cy="0"/>
        </a:xfrm>
      </p:grpSpPr>
      <p:pic>
        <p:nvPicPr>
          <p:cNvPr id="3" name="Immagine 2">
            <a:hlinkClick r:id="rId3"/>
            <a:extLst>
              <a:ext uri="{FF2B5EF4-FFF2-40B4-BE49-F238E27FC236}">
                <a16:creationId xmlns:a16="http://schemas.microsoft.com/office/drawing/2014/main" id="{17FE745E-5C4E-A21C-FFB6-FBBC01CCA228}"/>
              </a:ext>
            </a:extLst>
          </p:cNvPr>
          <p:cNvPicPr>
            <a:picLocks noChangeAspect="1"/>
          </p:cNvPicPr>
          <p:nvPr/>
        </p:nvPicPr>
        <p:blipFill>
          <a:blip r:embed="rId4"/>
          <a:stretch>
            <a:fillRect/>
          </a:stretch>
        </p:blipFill>
        <p:spPr>
          <a:xfrm>
            <a:off x="385014" y="6190815"/>
            <a:ext cx="1425063" cy="434378"/>
          </a:xfrm>
          <a:prstGeom prst="rect">
            <a:avLst/>
          </a:prstGeom>
        </p:spPr>
      </p:pic>
      <p:sp>
        <p:nvSpPr>
          <p:cNvPr id="2" name="CasellaDiTesto 1">
            <a:extLst>
              <a:ext uri="{FF2B5EF4-FFF2-40B4-BE49-F238E27FC236}">
                <a16:creationId xmlns:a16="http://schemas.microsoft.com/office/drawing/2014/main" id="{0B6E30B0-BED6-7952-9136-4670D7723EB9}"/>
              </a:ext>
            </a:extLst>
          </p:cNvPr>
          <p:cNvSpPr txBox="1"/>
          <p:nvPr/>
        </p:nvSpPr>
        <p:spPr>
          <a:xfrm>
            <a:off x="73324" y="129290"/>
            <a:ext cx="8997351" cy="85412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700" kern="1200" dirty="0">
                <a:solidFill>
                  <a:srgbClr val="0061BB"/>
                </a:solidFill>
                <a:ea typeface="+mj-ea"/>
                <a:cs typeface="+mj-cs"/>
              </a:rPr>
              <a:t>Thank You!</a:t>
            </a:r>
          </a:p>
        </p:txBody>
      </p:sp>
      <p:pic>
        <p:nvPicPr>
          <p:cNvPr id="8" name="Immagine 7" descr="Immagine che contiene Viso umano, sorriso, vestiti, persona&#10;&#10;Descrizione generata automaticamente">
            <a:extLst>
              <a:ext uri="{FF2B5EF4-FFF2-40B4-BE49-F238E27FC236}">
                <a16:creationId xmlns:a16="http://schemas.microsoft.com/office/drawing/2014/main" id="{D0707C3B-7623-B65B-18D0-E73E13486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328" y="1068238"/>
            <a:ext cx="3048000" cy="304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magine 9">
            <a:extLst>
              <a:ext uri="{FF2B5EF4-FFF2-40B4-BE49-F238E27FC236}">
                <a16:creationId xmlns:a16="http://schemas.microsoft.com/office/drawing/2014/main" id="{08B2BE24-DDF8-3774-CB55-B04D8A51A685}"/>
              </a:ext>
            </a:extLst>
          </p:cNvPr>
          <p:cNvPicPr>
            <a:picLocks noChangeAspect="1"/>
          </p:cNvPicPr>
          <p:nvPr/>
        </p:nvPicPr>
        <p:blipFill>
          <a:blip r:embed="rId6"/>
          <a:stretch>
            <a:fillRect/>
          </a:stretch>
        </p:blipFill>
        <p:spPr>
          <a:xfrm>
            <a:off x="3728939" y="1166656"/>
            <a:ext cx="692544" cy="509114"/>
          </a:xfrm>
          <a:prstGeom prst="rect">
            <a:avLst/>
          </a:prstGeom>
        </p:spPr>
      </p:pic>
      <p:sp>
        <p:nvSpPr>
          <p:cNvPr id="11" name="CasellaDiTesto 10">
            <a:extLst>
              <a:ext uri="{FF2B5EF4-FFF2-40B4-BE49-F238E27FC236}">
                <a16:creationId xmlns:a16="http://schemas.microsoft.com/office/drawing/2014/main" id="{1CEDD351-7E74-F388-3E12-2B6B4BF5B802}"/>
              </a:ext>
            </a:extLst>
          </p:cNvPr>
          <p:cNvSpPr txBox="1"/>
          <p:nvPr/>
        </p:nvSpPr>
        <p:spPr>
          <a:xfrm>
            <a:off x="4642346" y="1107281"/>
            <a:ext cx="4342359" cy="627864"/>
          </a:xfrm>
          <a:prstGeom prst="rect">
            <a:avLst/>
          </a:prstGeom>
          <a:noFill/>
        </p:spPr>
        <p:txBody>
          <a:bodyPr wrap="square" lIns="182880" tIns="146304" rIns="182880" bIns="146304" rtlCol="0">
            <a:spAutoFit/>
          </a:bodyPr>
          <a:lstStyle/>
          <a:p>
            <a:pPr>
              <a:lnSpc>
                <a:spcPct val="90000"/>
              </a:lnSpc>
              <a:spcAft>
                <a:spcPts val="600"/>
              </a:spcAft>
            </a:pPr>
            <a:r>
              <a:rPr lang="it-IT" sz="2400" dirty="0">
                <a:hlinkClick r:id="rId7"/>
              </a:rPr>
              <a:t>alberto.acerbis@intre.it</a:t>
            </a:r>
            <a:endParaRPr lang="it-IT" sz="2400" dirty="0">
              <a:gradFill>
                <a:gsLst>
                  <a:gs pos="2917">
                    <a:schemeClr val="tx1"/>
                  </a:gs>
                  <a:gs pos="30000">
                    <a:schemeClr val="tx1"/>
                  </a:gs>
                </a:gsLst>
                <a:lin ang="5400000" scaled="0"/>
              </a:gradFill>
            </a:endParaRPr>
          </a:p>
        </p:txBody>
      </p:sp>
      <p:pic>
        <p:nvPicPr>
          <p:cNvPr id="12" name="Immagine 11">
            <a:extLst>
              <a:ext uri="{FF2B5EF4-FFF2-40B4-BE49-F238E27FC236}">
                <a16:creationId xmlns:a16="http://schemas.microsoft.com/office/drawing/2014/main" id="{358C2AC9-E681-F5E8-CC6D-76D044A8AFC2}"/>
              </a:ext>
            </a:extLst>
          </p:cNvPr>
          <p:cNvPicPr>
            <a:picLocks noChangeAspect="1"/>
          </p:cNvPicPr>
          <p:nvPr/>
        </p:nvPicPr>
        <p:blipFill>
          <a:blip r:embed="rId8"/>
          <a:stretch>
            <a:fillRect/>
          </a:stretch>
        </p:blipFill>
        <p:spPr>
          <a:xfrm>
            <a:off x="3519703" y="3338197"/>
            <a:ext cx="476088" cy="461210"/>
          </a:xfrm>
          <a:prstGeom prst="rect">
            <a:avLst/>
          </a:prstGeom>
        </p:spPr>
      </p:pic>
      <p:sp>
        <p:nvSpPr>
          <p:cNvPr id="13" name="CasellaDiTesto 12">
            <a:extLst>
              <a:ext uri="{FF2B5EF4-FFF2-40B4-BE49-F238E27FC236}">
                <a16:creationId xmlns:a16="http://schemas.microsoft.com/office/drawing/2014/main" id="{C99C53DA-9393-1355-312C-74F2887ECE5F}"/>
              </a:ext>
            </a:extLst>
          </p:cNvPr>
          <p:cNvSpPr txBox="1"/>
          <p:nvPr/>
        </p:nvSpPr>
        <p:spPr>
          <a:xfrm>
            <a:off x="4307063" y="3384136"/>
            <a:ext cx="4625591" cy="369332"/>
          </a:xfrm>
          <a:prstGeom prst="rect">
            <a:avLst/>
          </a:prstGeom>
          <a:noFill/>
        </p:spPr>
        <p:txBody>
          <a:bodyPr wrap="square" rtlCol="0">
            <a:spAutoFit/>
          </a:bodyPr>
          <a:lstStyle/>
          <a:p>
            <a:r>
              <a:rPr lang="it-IT" dirty="0">
                <a:hlinkClick r:id="rId9"/>
              </a:rPr>
              <a:t>https://github.com/Ace68/DDD-With-DotNET</a:t>
            </a:r>
            <a:endParaRPr lang="it-IT" dirty="0"/>
          </a:p>
        </p:txBody>
      </p:sp>
      <p:pic>
        <p:nvPicPr>
          <p:cNvPr id="14" name="Immagine 13" descr="Immagine che contiene testo, Carattere, Elementi grafici, bianco&#10;&#10;Descrizione generata automaticamente">
            <a:extLst>
              <a:ext uri="{FF2B5EF4-FFF2-40B4-BE49-F238E27FC236}">
                <a16:creationId xmlns:a16="http://schemas.microsoft.com/office/drawing/2014/main" id="{1E3EBB03-DF8C-A7EE-922E-AE2B416E23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8259" y="4767334"/>
            <a:ext cx="2298413" cy="939683"/>
          </a:xfrm>
          <a:prstGeom prst="rect">
            <a:avLst/>
          </a:prstGeom>
        </p:spPr>
      </p:pic>
      <p:pic>
        <p:nvPicPr>
          <p:cNvPr id="16" name="Immagine 15">
            <a:extLst>
              <a:ext uri="{FF2B5EF4-FFF2-40B4-BE49-F238E27FC236}">
                <a16:creationId xmlns:a16="http://schemas.microsoft.com/office/drawing/2014/main" id="{E258E2F5-9666-EB86-DF01-55A078470396}"/>
              </a:ext>
            </a:extLst>
          </p:cNvPr>
          <p:cNvPicPr>
            <a:picLocks noChangeAspect="1"/>
          </p:cNvPicPr>
          <p:nvPr/>
        </p:nvPicPr>
        <p:blipFill>
          <a:blip r:embed="rId11"/>
          <a:stretch>
            <a:fillRect/>
          </a:stretch>
        </p:blipFill>
        <p:spPr>
          <a:xfrm>
            <a:off x="3728939" y="1837889"/>
            <a:ext cx="602135" cy="602135"/>
          </a:xfrm>
          <a:prstGeom prst="rect">
            <a:avLst/>
          </a:prstGeom>
        </p:spPr>
      </p:pic>
      <p:sp>
        <p:nvSpPr>
          <p:cNvPr id="17" name="CasellaDiTesto 16">
            <a:extLst>
              <a:ext uri="{FF2B5EF4-FFF2-40B4-BE49-F238E27FC236}">
                <a16:creationId xmlns:a16="http://schemas.microsoft.com/office/drawing/2014/main" id="{F31D0AA9-E47E-E75E-BD3F-1487C73F8DDB}"/>
              </a:ext>
            </a:extLst>
          </p:cNvPr>
          <p:cNvSpPr txBox="1"/>
          <p:nvPr/>
        </p:nvSpPr>
        <p:spPr>
          <a:xfrm>
            <a:off x="4642346" y="1977119"/>
            <a:ext cx="4199099" cy="369332"/>
          </a:xfrm>
          <a:prstGeom prst="rect">
            <a:avLst/>
          </a:prstGeom>
          <a:noFill/>
        </p:spPr>
        <p:txBody>
          <a:bodyPr wrap="square" rtlCol="0">
            <a:spAutoFit/>
          </a:bodyPr>
          <a:lstStyle/>
          <a:p>
            <a:r>
              <a:rPr lang="it-IT" dirty="0">
                <a:hlinkClick r:id="rId12"/>
              </a:rPr>
              <a:t>Alberto Acerbis | LinkedIn</a:t>
            </a:r>
            <a:endParaRPr lang="it-IT" dirty="0"/>
          </a:p>
        </p:txBody>
      </p:sp>
      <p:sp>
        <p:nvSpPr>
          <p:cNvPr id="18" name="Sottotitolo 2">
            <a:extLst>
              <a:ext uri="{FF2B5EF4-FFF2-40B4-BE49-F238E27FC236}">
                <a16:creationId xmlns:a16="http://schemas.microsoft.com/office/drawing/2014/main" id="{068E625D-534B-D713-6272-AEA5624D41CE}"/>
              </a:ext>
            </a:extLst>
          </p:cNvPr>
          <p:cNvSpPr txBox="1">
            <a:spLocks/>
          </p:cNvSpPr>
          <p:nvPr/>
        </p:nvSpPr>
        <p:spPr>
          <a:xfrm>
            <a:off x="695565" y="4448721"/>
            <a:ext cx="5066852" cy="14306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67">
              <a:lnSpc>
                <a:spcPct val="100000"/>
              </a:lnSpc>
              <a:spcBef>
                <a:spcPts val="0"/>
              </a:spcBef>
              <a:buFontTx/>
              <a:buNone/>
              <a:defRPr/>
            </a:pPr>
            <a:r>
              <a:rPr lang="it-IT" b="1" dirty="0">
                <a:latin typeface="Calibri" panose="020F0502020204030204"/>
              </a:rPr>
              <a:t>Alberto Acerbis</a:t>
            </a:r>
          </a:p>
          <a:p>
            <a:pPr marL="0" indent="0" defTabSz="914367">
              <a:lnSpc>
                <a:spcPct val="100000"/>
              </a:lnSpc>
              <a:spcBef>
                <a:spcPts val="0"/>
              </a:spcBef>
              <a:buFontTx/>
              <a:buNone/>
              <a:defRPr/>
            </a:pPr>
            <a:r>
              <a:rPr lang="it-IT" sz="2400" b="1" i="1" dirty="0" err="1">
                <a:latin typeface="Calibri" panose="020F0502020204030204"/>
              </a:rPr>
              <a:t>Keystrokes</a:t>
            </a:r>
            <a:r>
              <a:rPr lang="it-IT" sz="2400" b="1" i="1" dirty="0">
                <a:latin typeface="Calibri" panose="020F0502020204030204"/>
              </a:rPr>
              <a:t> @Intré </a:t>
            </a:r>
            <a:r>
              <a:rPr lang="it-IT" sz="2400" b="1" i="1" dirty="0" err="1">
                <a:latin typeface="Calibri" panose="020F0502020204030204"/>
              </a:rPr>
              <a:t>S.r.L.</a:t>
            </a:r>
            <a:br>
              <a:rPr lang="it-IT" sz="2400" i="1" dirty="0">
                <a:latin typeface="Calibri" panose="020F0502020204030204"/>
              </a:rPr>
            </a:br>
            <a:r>
              <a:rPr lang="it-IT" sz="2400" i="1" dirty="0">
                <a:latin typeface="Calibri" panose="020F0502020204030204"/>
              </a:rPr>
              <a:t>Microsoft MVP .NET Technologies</a:t>
            </a:r>
            <a:endParaRPr lang="it-IT" sz="2400" dirty="0">
              <a:latin typeface="Calibri" panose="020F0502020204030204"/>
            </a:endParaRPr>
          </a:p>
        </p:txBody>
      </p:sp>
      <p:pic>
        <p:nvPicPr>
          <p:cNvPr id="19" name="Immagine 18">
            <a:extLst>
              <a:ext uri="{FF2B5EF4-FFF2-40B4-BE49-F238E27FC236}">
                <a16:creationId xmlns:a16="http://schemas.microsoft.com/office/drawing/2014/main" id="{7AC2BCAE-9E82-01ED-41EA-4877F3AFC0B7}"/>
              </a:ext>
            </a:extLst>
          </p:cNvPr>
          <p:cNvPicPr>
            <a:picLocks noChangeAspect="1"/>
          </p:cNvPicPr>
          <p:nvPr/>
        </p:nvPicPr>
        <p:blipFill>
          <a:blip r:embed="rId8"/>
          <a:stretch>
            <a:fillRect/>
          </a:stretch>
        </p:blipFill>
        <p:spPr>
          <a:xfrm>
            <a:off x="3533945" y="3981351"/>
            <a:ext cx="476088" cy="461210"/>
          </a:xfrm>
          <a:prstGeom prst="rect">
            <a:avLst/>
          </a:prstGeom>
        </p:spPr>
      </p:pic>
      <p:sp>
        <p:nvSpPr>
          <p:cNvPr id="20" name="CasellaDiTesto 19">
            <a:extLst>
              <a:ext uri="{FF2B5EF4-FFF2-40B4-BE49-F238E27FC236}">
                <a16:creationId xmlns:a16="http://schemas.microsoft.com/office/drawing/2014/main" id="{C548D06A-A6FE-35E7-247F-52684C425200}"/>
              </a:ext>
            </a:extLst>
          </p:cNvPr>
          <p:cNvSpPr txBox="1"/>
          <p:nvPr/>
        </p:nvSpPr>
        <p:spPr>
          <a:xfrm>
            <a:off x="4307062" y="4012963"/>
            <a:ext cx="4625591" cy="369332"/>
          </a:xfrm>
          <a:prstGeom prst="rect">
            <a:avLst/>
          </a:prstGeom>
          <a:noFill/>
        </p:spPr>
        <p:txBody>
          <a:bodyPr wrap="square" rtlCol="0">
            <a:spAutoFit/>
          </a:bodyPr>
          <a:lstStyle/>
          <a:p>
            <a:r>
              <a:rPr lang="it-IT" dirty="0">
                <a:hlinkClick r:id="rId13"/>
              </a:rPr>
              <a:t>https://github.com/brewup</a:t>
            </a:r>
            <a:endParaRPr lang="it-IT" dirty="0"/>
          </a:p>
        </p:txBody>
      </p:sp>
    </p:spTree>
    <p:extLst>
      <p:ext uri="{BB962C8B-B14F-4D97-AF65-F5344CB8AC3E}">
        <p14:creationId xmlns:p14="http://schemas.microsoft.com/office/powerpoint/2010/main" val="2886161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2C7FA2-537C-369B-2199-CE06FFA728CB}"/>
            </a:ext>
          </a:extLst>
        </p:cNvPr>
        <p:cNvGrpSpPr/>
        <p:nvPr/>
      </p:nvGrpSpPr>
      <p:grpSpPr>
        <a:xfrm>
          <a:off x="0" y="0"/>
          <a:ext cx="0" cy="0"/>
          <a:chOff x="0" y="0"/>
          <a:chExt cx="0" cy="0"/>
        </a:xfrm>
      </p:grpSpPr>
      <p:pic>
        <p:nvPicPr>
          <p:cNvPr id="4" name="Picture 2" descr="Nel mezzo del cammin di nostra vita&quot;">
            <a:extLst>
              <a:ext uri="{FF2B5EF4-FFF2-40B4-BE49-F238E27FC236}">
                <a16:creationId xmlns:a16="http://schemas.microsoft.com/office/drawing/2014/main" id="{1AEA6161-2A27-99D5-CA4A-E3718F803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481"/>
          <a:stretch/>
        </p:blipFill>
        <p:spPr bwMode="auto">
          <a:xfrm>
            <a:off x="482600" y="1550025"/>
            <a:ext cx="8178799" cy="3757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Immagine 2">
            <a:hlinkClick r:id="rId4"/>
            <a:extLst>
              <a:ext uri="{FF2B5EF4-FFF2-40B4-BE49-F238E27FC236}">
                <a16:creationId xmlns:a16="http://schemas.microsoft.com/office/drawing/2014/main" id="{FA8F04E7-BB59-D1BA-EF87-FB13204890F6}"/>
              </a:ext>
            </a:extLst>
          </p:cNvPr>
          <p:cNvPicPr>
            <a:picLocks noChangeAspect="1"/>
          </p:cNvPicPr>
          <p:nvPr/>
        </p:nvPicPr>
        <p:blipFill>
          <a:blip r:embed="rId5"/>
          <a:stretch>
            <a:fillRect/>
          </a:stretch>
        </p:blipFill>
        <p:spPr>
          <a:xfrm>
            <a:off x="385014" y="6190815"/>
            <a:ext cx="1425063" cy="434378"/>
          </a:xfrm>
          <a:prstGeom prst="rect">
            <a:avLst/>
          </a:prstGeom>
        </p:spPr>
      </p:pic>
    </p:spTree>
    <p:extLst>
      <p:ext uri="{BB962C8B-B14F-4D97-AF65-F5344CB8AC3E}">
        <p14:creationId xmlns:p14="http://schemas.microsoft.com/office/powerpoint/2010/main" val="3472501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7CE303-BF42-46CE-D9C8-19F1944461C8}"/>
            </a:ext>
          </a:extLst>
        </p:cNvPr>
        <p:cNvGrpSpPr/>
        <p:nvPr/>
      </p:nvGrpSpPr>
      <p:grpSpPr>
        <a:xfrm>
          <a:off x="0" y="0"/>
          <a:ext cx="0" cy="0"/>
          <a:chOff x="0" y="0"/>
          <a:chExt cx="0" cy="0"/>
        </a:xfrm>
      </p:grpSpPr>
      <p:sp useBgFill="1">
        <p:nvSpPr>
          <p:cNvPr id="39" name="Rectangle 26">
            <a:extLst>
              <a:ext uri="{FF2B5EF4-FFF2-40B4-BE49-F238E27FC236}">
                <a16:creationId xmlns:a16="http://schemas.microsoft.com/office/drawing/2014/main" id="{431A23B3-9144-E9BC-5338-EFD5C7CCF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28">
            <a:extLst>
              <a:ext uri="{FF2B5EF4-FFF2-40B4-BE49-F238E27FC236}">
                <a16:creationId xmlns:a16="http://schemas.microsoft.com/office/drawing/2014/main" id="{5F96DA0B-58F5-C3A6-F825-8D47A164E5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91743" y="4813"/>
            <a:ext cx="5360514" cy="6333471"/>
            <a:chOff x="329184" y="-555662"/>
            <a:chExt cx="524256" cy="6333471"/>
          </a:xfrm>
        </p:grpSpPr>
        <p:cxnSp>
          <p:nvCxnSpPr>
            <p:cNvPr id="30" name="Straight Connector 29">
              <a:extLst>
                <a:ext uri="{FF2B5EF4-FFF2-40B4-BE49-F238E27FC236}">
                  <a16:creationId xmlns:a16="http://schemas.microsoft.com/office/drawing/2014/main" id="{A3349534-A156-8A29-FE9B-E8DFD8EB2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9C17668-1073-0AFC-0F59-D42BAF67B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555662"/>
              <a:ext cx="524256" cy="6087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Rectangle 32">
            <a:extLst>
              <a:ext uri="{FF2B5EF4-FFF2-40B4-BE49-F238E27FC236}">
                <a16:creationId xmlns:a16="http://schemas.microsoft.com/office/drawing/2014/main" id="{1DEAFC1F-5B4C-BBCD-69EF-69DFAE9A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265180"/>
            <a:ext cx="8249304" cy="575157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hlinkClick r:id="rId3"/>
            <a:extLst>
              <a:ext uri="{FF2B5EF4-FFF2-40B4-BE49-F238E27FC236}">
                <a16:creationId xmlns:a16="http://schemas.microsoft.com/office/drawing/2014/main" id="{1AB4575D-D335-A6F7-38A9-ED5A7D5C7886}"/>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FB538893-C860-0075-7E0A-D4251ABEF54A}"/>
              </a:ext>
            </a:extLst>
          </p:cNvPr>
          <p:cNvPicPr>
            <a:picLocks noChangeAspect="1"/>
          </p:cNvPicPr>
          <p:nvPr/>
        </p:nvPicPr>
        <p:blipFill>
          <a:blip r:embed="rId5"/>
          <a:stretch>
            <a:fillRect/>
          </a:stretch>
        </p:blipFill>
        <p:spPr>
          <a:xfrm>
            <a:off x="7642264" y="6253881"/>
            <a:ext cx="1280271" cy="434378"/>
          </a:xfrm>
          <a:prstGeom prst="rect">
            <a:avLst/>
          </a:prstGeom>
        </p:spPr>
      </p:pic>
      <p:sp>
        <p:nvSpPr>
          <p:cNvPr id="4" name="CasellaDiTesto 3">
            <a:extLst>
              <a:ext uri="{FF2B5EF4-FFF2-40B4-BE49-F238E27FC236}">
                <a16:creationId xmlns:a16="http://schemas.microsoft.com/office/drawing/2014/main" id="{73F89903-7B1A-9A07-2EA9-3011AEC257BE}"/>
              </a:ext>
            </a:extLst>
          </p:cNvPr>
          <p:cNvSpPr txBox="1"/>
          <p:nvPr/>
        </p:nvSpPr>
        <p:spPr>
          <a:xfrm>
            <a:off x="979098" y="519715"/>
            <a:ext cx="6858000" cy="600164"/>
          </a:xfrm>
          <a:prstGeom prst="rect">
            <a:avLst/>
          </a:prstGeom>
          <a:noFill/>
        </p:spPr>
        <p:txBody>
          <a:bodyPr wrap="square" rtlCol="0">
            <a:spAutoFit/>
          </a:bodyPr>
          <a:lstStyle/>
          <a:p>
            <a:pPr algn="ctr"/>
            <a:r>
              <a:rPr lang="it-IT" sz="3300" dirty="0">
                <a:solidFill>
                  <a:srgbClr val="C00000"/>
                </a:solidFill>
              </a:rPr>
              <a:t>Il Ruolo del Software Architect</a:t>
            </a:r>
          </a:p>
        </p:txBody>
      </p:sp>
      <p:pic>
        <p:nvPicPr>
          <p:cNvPr id="1026" name="Picture 2">
            <a:extLst>
              <a:ext uri="{FF2B5EF4-FFF2-40B4-BE49-F238E27FC236}">
                <a16:creationId xmlns:a16="http://schemas.microsoft.com/office/drawing/2014/main" id="{1CDD61ED-AA36-E672-23A0-7D3D2887E6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9829" y="1404177"/>
            <a:ext cx="4049646" cy="404964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22E20678-D6A9-6F3C-529F-343B50122FAC}"/>
              </a:ext>
            </a:extLst>
          </p:cNvPr>
          <p:cNvSpPr txBox="1"/>
          <p:nvPr/>
        </p:nvSpPr>
        <p:spPr>
          <a:xfrm>
            <a:off x="714525" y="1863306"/>
            <a:ext cx="3495165" cy="2677656"/>
          </a:xfrm>
          <a:prstGeom prst="rect">
            <a:avLst/>
          </a:prstGeom>
          <a:noFill/>
        </p:spPr>
        <p:txBody>
          <a:bodyPr wrap="square" rtlCol="0">
            <a:spAutoFit/>
          </a:bodyPr>
          <a:lstStyle/>
          <a:p>
            <a:pPr marL="285750" indent="-285750">
              <a:buFont typeface="Arial" panose="020B0604020202020204" pitchFamily="34" charset="0"/>
              <a:buChar char="•"/>
            </a:pPr>
            <a:r>
              <a:rPr lang="it-IT" sz="2800" dirty="0"/>
              <a:t>Gli </a:t>
            </a:r>
            <a:r>
              <a:rPr lang="it-IT" sz="2800" dirty="0" err="1"/>
              <a:t>Architects</a:t>
            </a:r>
            <a:r>
              <a:rPr lang="it-IT" sz="2800" dirty="0"/>
              <a:t> non sono le persone più intelligenti nella stanza!</a:t>
            </a:r>
          </a:p>
          <a:p>
            <a:pPr marL="285750" indent="-285750">
              <a:buFont typeface="Arial" panose="020B0604020202020204" pitchFamily="34" charset="0"/>
              <a:buChar char="•"/>
            </a:pPr>
            <a:r>
              <a:rPr lang="it-IT" sz="2800" dirty="0"/>
              <a:t>Rendono tutti gli altri più intelligenti.</a:t>
            </a:r>
          </a:p>
        </p:txBody>
      </p:sp>
    </p:spTree>
    <p:extLst>
      <p:ext uri="{BB962C8B-B14F-4D97-AF65-F5344CB8AC3E}">
        <p14:creationId xmlns:p14="http://schemas.microsoft.com/office/powerpoint/2010/main" val="122714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7822A3-335B-BAB9-A250-3E4C7CBB943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3154317"/>
            <a:ext cx="548639"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Elementi grafici, clipart, cartone animato&#10;&#10;Descrizione generata automaticamente">
            <a:hlinkClick r:id="rId3"/>
            <a:extLst>
              <a:ext uri="{FF2B5EF4-FFF2-40B4-BE49-F238E27FC236}">
                <a16:creationId xmlns:a16="http://schemas.microsoft.com/office/drawing/2014/main" id="{EA622C2B-2B6A-A405-4167-8DD229D932AD}"/>
              </a:ext>
            </a:extLst>
          </p:cNvPr>
          <p:cNvPicPr>
            <a:picLocks noChangeAspect="1"/>
          </p:cNvPicPr>
          <p:nvPr/>
        </p:nvPicPr>
        <p:blipFill>
          <a:blip r:embed="rId4"/>
          <a:stretch>
            <a:fillRect/>
          </a:stretch>
        </p:blipFill>
        <p:spPr>
          <a:xfrm>
            <a:off x="385014" y="6190815"/>
            <a:ext cx="1425063" cy="434378"/>
          </a:xfrm>
          <a:prstGeom prst="rect">
            <a:avLst/>
          </a:prstGeom>
        </p:spPr>
      </p:pic>
      <p:sp>
        <p:nvSpPr>
          <p:cNvPr id="10" name="CasellaDiTesto 9">
            <a:extLst>
              <a:ext uri="{FF2B5EF4-FFF2-40B4-BE49-F238E27FC236}">
                <a16:creationId xmlns:a16="http://schemas.microsoft.com/office/drawing/2014/main" id="{A4C3D35F-3400-4D10-2C35-2D2D516D7863}"/>
              </a:ext>
            </a:extLst>
          </p:cNvPr>
          <p:cNvSpPr txBox="1"/>
          <p:nvPr/>
        </p:nvSpPr>
        <p:spPr>
          <a:xfrm>
            <a:off x="73444" y="1223871"/>
            <a:ext cx="4117467" cy="1569660"/>
          </a:xfrm>
          <a:prstGeom prst="rect">
            <a:avLst/>
          </a:prstGeom>
          <a:noFill/>
        </p:spPr>
        <p:txBody>
          <a:bodyPr wrap="square" rtlCol="0">
            <a:spAutoFit/>
          </a:bodyPr>
          <a:lstStyle/>
          <a:p>
            <a:r>
              <a:rPr lang="it-IT" sz="2400" dirty="0"/>
              <a:t>Il valore di un </a:t>
            </a:r>
            <a:r>
              <a:rPr lang="it-IT" sz="2400" strike="sngStrike" dirty="0"/>
              <a:t>moderno</a:t>
            </a:r>
            <a:r>
              <a:rPr lang="it-IT" sz="2400" dirty="0"/>
              <a:t> software </a:t>
            </a:r>
            <a:r>
              <a:rPr lang="it-IT" sz="2400" dirty="0" err="1"/>
              <a:t>architect</a:t>
            </a:r>
            <a:r>
              <a:rPr lang="it-IT" sz="2400" dirty="0"/>
              <a:t> si misura in base al numero di piani che è in grado di coprire.</a:t>
            </a:r>
          </a:p>
        </p:txBody>
      </p:sp>
      <p:sp>
        <p:nvSpPr>
          <p:cNvPr id="12" name="Content Placeholder 2">
            <a:extLst>
              <a:ext uri="{FF2B5EF4-FFF2-40B4-BE49-F238E27FC236}">
                <a16:creationId xmlns:a16="http://schemas.microsoft.com/office/drawing/2014/main" id="{71CEEB51-FDE3-BB1B-C255-1F343C70D79B}"/>
              </a:ext>
            </a:extLst>
          </p:cNvPr>
          <p:cNvSpPr txBox="1">
            <a:spLocks/>
          </p:cNvSpPr>
          <p:nvPr/>
        </p:nvSpPr>
        <p:spPr>
          <a:xfrm>
            <a:off x="141481" y="3827777"/>
            <a:ext cx="3981395" cy="2503624"/>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err="1"/>
              <a:t>Uso</a:t>
            </a:r>
            <a:r>
              <a:rPr lang="en-US" sz="1800" dirty="0"/>
              <a:t> di </a:t>
            </a:r>
            <a:r>
              <a:rPr lang="en-US" sz="1800" dirty="0" err="1"/>
              <a:t>modelli</a:t>
            </a:r>
            <a:r>
              <a:rPr lang="en-US" sz="1800" dirty="0"/>
              <a:t> per </a:t>
            </a:r>
            <a:r>
              <a:rPr lang="en-US" sz="1800" dirty="0" err="1"/>
              <a:t>appianare</a:t>
            </a:r>
            <a:r>
              <a:rPr lang="en-US" sz="1800" dirty="0"/>
              <a:t> le </a:t>
            </a:r>
            <a:r>
              <a:rPr lang="en-US" sz="1800" dirty="0" err="1"/>
              <a:t>diversità</a:t>
            </a:r>
            <a:r>
              <a:rPr lang="en-US" sz="1800" dirty="0"/>
              <a:t> di </a:t>
            </a:r>
            <a:r>
              <a:rPr lang="en-US" sz="1800" dirty="0" err="1"/>
              <a:t>linguaggi</a:t>
            </a:r>
            <a:r>
              <a:rPr lang="en-US" sz="1800" dirty="0"/>
              <a:t> e background.</a:t>
            </a:r>
          </a:p>
          <a:p>
            <a:r>
              <a:rPr lang="en-US" sz="1800" dirty="0"/>
              <a:t>Le </a:t>
            </a:r>
            <a:r>
              <a:rPr lang="en-US" sz="1800" dirty="0" err="1"/>
              <a:t>traduzioni</a:t>
            </a:r>
            <a:r>
              <a:rPr lang="en-US" sz="1800" dirty="0"/>
              <a:t> e le </a:t>
            </a:r>
            <a:r>
              <a:rPr lang="en-US" sz="1800" dirty="0" err="1"/>
              <a:t>interpretazioni</a:t>
            </a:r>
            <a:r>
              <a:rPr lang="en-US" sz="1800" dirty="0"/>
              <a:t> </a:t>
            </a:r>
            <a:r>
              <a:rPr lang="en-US" sz="1800" dirty="0" err="1"/>
              <a:t>errate</a:t>
            </a:r>
            <a:r>
              <a:rPr lang="en-US" sz="1800" dirty="0"/>
              <a:t> </a:t>
            </a:r>
            <a:r>
              <a:rPr lang="en-US" sz="1800" dirty="0" err="1"/>
              <a:t>sono</a:t>
            </a:r>
            <a:r>
              <a:rPr lang="en-US" sz="1800" dirty="0"/>
              <a:t> </a:t>
            </a:r>
            <a:r>
              <a:rPr lang="en-US" sz="1800" dirty="0" err="1"/>
              <a:t>indicatori</a:t>
            </a:r>
            <a:r>
              <a:rPr lang="en-US" sz="1800" dirty="0"/>
              <a:t> di </a:t>
            </a:r>
            <a:r>
              <a:rPr lang="en-US" sz="1800" dirty="0" err="1"/>
              <a:t>una</a:t>
            </a:r>
            <a:r>
              <a:rPr lang="en-US" sz="1800" dirty="0"/>
              <a:t> </a:t>
            </a:r>
            <a:r>
              <a:rPr lang="en-US" sz="1800" dirty="0" err="1"/>
              <a:t>complessità</a:t>
            </a:r>
            <a:r>
              <a:rPr lang="en-US" sz="1800" dirty="0"/>
              <a:t> </a:t>
            </a:r>
            <a:r>
              <a:rPr lang="en-US" sz="1800" dirty="0" err="1"/>
              <a:t>accidentale</a:t>
            </a:r>
            <a:r>
              <a:rPr lang="en-US" sz="2000" dirty="0"/>
              <a:t>.</a:t>
            </a:r>
          </a:p>
          <a:p>
            <a:r>
              <a:rPr lang="en-US" sz="2000" dirty="0" err="1"/>
              <a:t>Invitare</a:t>
            </a:r>
            <a:r>
              <a:rPr lang="en-US" sz="2000" dirty="0"/>
              <a:t> tutti alle </a:t>
            </a:r>
            <a:r>
              <a:rPr lang="en-US" sz="2000" dirty="0" err="1"/>
              <a:t>conversazioni</a:t>
            </a:r>
            <a:r>
              <a:rPr lang="en-US" sz="2000" dirty="0"/>
              <a:t> per </a:t>
            </a:r>
            <a:r>
              <a:rPr lang="en-US" sz="2000" dirty="0" err="1"/>
              <a:t>evitare</a:t>
            </a:r>
            <a:r>
              <a:rPr lang="en-US" sz="2000" dirty="0"/>
              <a:t> </a:t>
            </a:r>
            <a:r>
              <a:rPr lang="en-US" sz="2000" dirty="0" err="1"/>
              <a:t>sprechi</a:t>
            </a:r>
            <a:r>
              <a:rPr lang="en-US" sz="2000" dirty="0"/>
              <a:t> di </a:t>
            </a:r>
            <a:r>
              <a:rPr lang="en-US" sz="2000" dirty="0" err="1"/>
              <a:t>risorse</a:t>
            </a:r>
            <a:r>
              <a:rPr lang="en-US" sz="2000" dirty="0"/>
              <a:t> </a:t>
            </a:r>
            <a:r>
              <a:rPr lang="en-US" sz="2000" dirty="0" err="1"/>
              <a:t>mentali</a:t>
            </a:r>
            <a:r>
              <a:rPr lang="en-US" sz="2000" dirty="0"/>
              <a:t>.</a:t>
            </a:r>
          </a:p>
          <a:p>
            <a:r>
              <a:rPr lang="en-US" sz="2000" dirty="0"/>
              <a:t>Il </a:t>
            </a:r>
            <a:r>
              <a:rPr lang="en-US" sz="2000" dirty="0" err="1"/>
              <a:t>Linguaggio</a:t>
            </a:r>
            <a:r>
              <a:rPr lang="en-US" sz="2000" dirty="0"/>
              <a:t> è un tool. </a:t>
            </a:r>
          </a:p>
          <a:p>
            <a:endParaRPr lang="en-US" sz="2000" dirty="0"/>
          </a:p>
        </p:txBody>
      </p:sp>
      <p:pic>
        <p:nvPicPr>
          <p:cNvPr id="2050" name="Picture 2">
            <a:extLst>
              <a:ext uri="{FF2B5EF4-FFF2-40B4-BE49-F238E27FC236}">
                <a16:creationId xmlns:a16="http://schemas.microsoft.com/office/drawing/2014/main" id="{022D9C00-7578-5551-3945-17919B4CF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765" y="675128"/>
            <a:ext cx="4201114" cy="538061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4B5D98C5-770B-D0FB-1946-AC698950D4E5}"/>
              </a:ext>
            </a:extLst>
          </p:cNvPr>
          <p:cNvSpPr txBox="1"/>
          <p:nvPr/>
        </p:nvSpPr>
        <p:spPr>
          <a:xfrm>
            <a:off x="475191" y="188057"/>
            <a:ext cx="5830718" cy="697736"/>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3600" dirty="0">
                <a:solidFill>
                  <a:srgbClr val="C00000"/>
                </a:solidFill>
                <a:ea typeface="+mj-ea"/>
                <a:cs typeface="+mj-cs"/>
              </a:rPr>
              <a:t>Il Valore del Software Architect</a:t>
            </a:r>
          </a:p>
        </p:txBody>
      </p:sp>
    </p:spTree>
    <p:extLst>
      <p:ext uri="{BB962C8B-B14F-4D97-AF65-F5344CB8AC3E}">
        <p14:creationId xmlns:p14="http://schemas.microsoft.com/office/powerpoint/2010/main" val="37076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5A8CD2-BCB2-9389-9F0D-F01097C14D74}"/>
            </a:ext>
          </a:extLst>
        </p:cNvPr>
        <p:cNvGrpSpPr/>
        <p:nvPr/>
      </p:nvGrpSpPr>
      <p:grpSpPr>
        <a:xfrm>
          <a:off x="0" y="0"/>
          <a:ext cx="0" cy="0"/>
          <a:chOff x="0" y="0"/>
          <a:chExt cx="0" cy="0"/>
        </a:xfrm>
      </p:grpSpPr>
      <p:pic>
        <p:nvPicPr>
          <p:cNvPr id="3" name="Immagine 2">
            <a:hlinkClick r:id="rId3"/>
            <a:extLst>
              <a:ext uri="{FF2B5EF4-FFF2-40B4-BE49-F238E27FC236}">
                <a16:creationId xmlns:a16="http://schemas.microsoft.com/office/drawing/2014/main" id="{8F69E2FF-68B9-B974-FE7B-DBF44F8769E8}"/>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2" name="Immagine 1" descr="Immagine che contiene testo, Viso umano, disegno, vestiti&#10;&#10;Descrizione generata automaticamente">
            <a:extLst>
              <a:ext uri="{FF2B5EF4-FFF2-40B4-BE49-F238E27FC236}">
                <a16:creationId xmlns:a16="http://schemas.microsoft.com/office/drawing/2014/main" id="{FB00ACFD-3FE8-4F54-8A21-47F2AF5A05C4}"/>
              </a:ext>
            </a:extLst>
          </p:cNvPr>
          <p:cNvPicPr>
            <a:picLocks noChangeAspect="1"/>
          </p:cNvPicPr>
          <p:nvPr/>
        </p:nvPicPr>
        <p:blipFill>
          <a:blip r:embed="rId5"/>
          <a:stretch>
            <a:fillRect/>
          </a:stretch>
        </p:blipFill>
        <p:spPr>
          <a:xfrm>
            <a:off x="385014" y="4990920"/>
            <a:ext cx="987185" cy="987185"/>
          </a:xfrm>
          <a:prstGeom prst="rect">
            <a:avLst/>
          </a:prstGeom>
        </p:spPr>
      </p:pic>
      <p:sp>
        <p:nvSpPr>
          <p:cNvPr id="4" name="Fumetto: rettangolo 3">
            <a:extLst>
              <a:ext uri="{FF2B5EF4-FFF2-40B4-BE49-F238E27FC236}">
                <a16:creationId xmlns:a16="http://schemas.microsoft.com/office/drawing/2014/main" id="{A0CDF283-062A-7FF2-C167-3E8C330B24E0}"/>
              </a:ext>
            </a:extLst>
          </p:cNvPr>
          <p:cNvSpPr/>
          <p:nvPr/>
        </p:nvSpPr>
        <p:spPr>
          <a:xfrm>
            <a:off x="231624" y="673574"/>
            <a:ext cx="8748474" cy="3743151"/>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it-IT" sz="3200" dirty="0"/>
              <a:t>E’ un approccio allo sviluppo di </a:t>
            </a:r>
            <a:r>
              <a:rPr lang="it-IT" sz="3200" b="1" dirty="0"/>
              <a:t>software complesso</a:t>
            </a:r>
            <a:r>
              <a:rPr lang="it-IT" sz="3200" dirty="0"/>
              <a:t>.</a:t>
            </a:r>
            <a:endParaRPr lang="it-IT" sz="3200" b="1" dirty="0"/>
          </a:p>
          <a:p>
            <a:pPr marL="285750" indent="-285750">
              <a:buFont typeface="Arial" panose="020B0604020202020204" pitchFamily="34" charset="0"/>
              <a:buChar char="•"/>
            </a:pPr>
            <a:r>
              <a:rPr lang="it-IT" sz="3200" dirty="0"/>
              <a:t>Non è un’architettura, o un framework. </a:t>
            </a:r>
            <a:r>
              <a:rPr lang="it-IT" sz="3200" b="1" dirty="0"/>
              <a:t>E’ un approccio globale</a:t>
            </a:r>
            <a:r>
              <a:rPr lang="it-IT" sz="3200" dirty="0"/>
              <a:t>.</a:t>
            </a:r>
            <a:endParaRPr lang="it-IT" sz="3200" b="1" dirty="0"/>
          </a:p>
          <a:p>
            <a:pPr marL="285750" indent="-285750">
              <a:buFont typeface="Arial" panose="020B0604020202020204" pitchFamily="34" charset="0"/>
              <a:buChar char="•"/>
            </a:pPr>
            <a:r>
              <a:rPr lang="en-US" sz="3200" dirty="0"/>
              <a:t>Le </a:t>
            </a:r>
            <a:r>
              <a:rPr lang="en-US" sz="3200" dirty="0" err="1"/>
              <a:t>pratiche</a:t>
            </a:r>
            <a:r>
              <a:rPr lang="en-US" sz="3200" dirty="0"/>
              <a:t> e </a:t>
            </a:r>
            <a:r>
              <a:rPr lang="en-US" sz="3200" dirty="0" err="1"/>
              <a:t>gli</a:t>
            </a:r>
            <a:r>
              <a:rPr lang="en-US" sz="3200" dirty="0"/>
              <a:t> </a:t>
            </a:r>
            <a:r>
              <a:rPr lang="en-US" sz="3200" dirty="0" err="1"/>
              <a:t>strumenti</a:t>
            </a:r>
            <a:r>
              <a:rPr lang="en-US" sz="3200" dirty="0"/>
              <a:t> </a:t>
            </a:r>
            <a:r>
              <a:rPr lang="en-US" sz="3200" dirty="0" err="1"/>
              <a:t>continueranno</a:t>
            </a:r>
            <a:r>
              <a:rPr lang="en-US" sz="3200" dirty="0"/>
              <a:t> ad </a:t>
            </a:r>
            <a:r>
              <a:rPr lang="en-US" sz="3200" dirty="0" err="1"/>
              <a:t>evolversi</a:t>
            </a:r>
            <a:r>
              <a:rPr lang="en-US" sz="3200" dirty="0"/>
              <a:t> </a:t>
            </a:r>
            <a:r>
              <a:rPr lang="en-US" sz="3200" dirty="0" err="1"/>
              <a:t>nel</a:t>
            </a:r>
            <a:r>
              <a:rPr lang="en-US" sz="3200" dirty="0"/>
              <a:t> </a:t>
            </a:r>
            <a:r>
              <a:rPr lang="en-US" sz="3200" dirty="0" err="1"/>
              <a:t>corso</a:t>
            </a:r>
            <a:r>
              <a:rPr lang="en-US" sz="3200" dirty="0"/>
              <a:t> </a:t>
            </a:r>
            <a:r>
              <a:rPr lang="en-US" sz="3200" dirty="0" err="1"/>
              <a:t>degli</a:t>
            </a:r>
            <a:r>
              <a:rPr lang="en-US" sz="3200" dirty="0"/>
              <a:t> anni, ma </a:t>
            </a:r>
            <a:r>
              <a:rPr lang="en-US" sz="3200" b="1" dirty="0" err="1"/>
              <a:t>i</a:t>
            </a:r>
            <a:r>
              <a:rPr lang="en-US" sz="3200" b="1" dirty="0"/>
              <a:t> </a:t>
            </a:r>
            <a:r>
              <a:rPr lang="en-US" sz="3200" b="1" dirty="0" err="1"/>
              <a:t>concetti</a:t>
            </a:r>
            <a:r>
              <a:rPr lang="en-US" sz="3200" b="1" dirty="0"/>
              <a:t> </a:t>
            </a:r>
            <a:r>
              <a:rPr lang="en-US" sz="3200" b="1" dirty="0" err="1"/>
              <a:t>fondamentali</a:t>
            </a:r>
            <a:r>
              <a:rPr lang="en-US" sz="3200" b="1" dirty="0"/>
              <a:t> </a:t>
            </a:r>
            <a:r>
              <a:rPr lang="en-US" sz="3200" b="1" dirty="0" err="1"/>
              <a:t>rimarranno</a:t>
            </a:r>
            <a:r>
              <a:rPr lang="en-US" sz="3200" b="1" dirty="0"/>
              <a:t> </a:t>
            </a:r>
            <a:r>
              <a:rPr lang="en-US" sz="3200" b="1" dirty="0" err="1"/>
              <a:t>gli</a:t>
            </a:r>
            <a:r>
              <a:rPr lang="en-US" sz="3200" b="1" dirty="0"/>
              <a:t> </a:t>
            </a:r>
            <a:r>
              <a:rPr lang="en-US" sz="3200" b="1" dirty="0" err="1"/>
              <a:t>stessi</a:t>
            </a:r>
            <a:r>
              <a:rPr lang="en-US" sz="3200" dirty="0"/>
              <a:t>.</a:t>
            </a:r>
            <a:endParaRPr lang="it-IT" sz="3200" b="1" dirty="0"/>
          </a:p>
        </p:txBody>
      </p:sp>
      <p:pic>
        <p:nvPicPr>
          <p:cNvPr id="6" name="Immagine 5" descr="Cover of the iconic blue book book Domain-Driven Design">
            <a:extLst>
              <a:ext uri="{FF2B5EF4-FFF2-40B4-BE49-F238E27FC236}">
                <a16:creationId xmlns:a16="http://schemas.microsoft.com/office/drawing/2014/main" id="{439EE8DC-D094-DFF8-1EB4-F9E20D4BC7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427" y="374843"/>
            <a:ext cx="3499772" cy="4912331"/>
          </a:xfrm>
          <a:prstGeom prst="rect">
            <a:avLst/>
          </a:prstGeom>
        </p:spPr>
      </p:pic>
    </p:spTree>
    <p:extLst>
      <p:ext uri="{BB962C8B-B14F-4D97-AF65-F5344CB8AC3E}">
        <p14:creationId xmlns:p14="http://schemas.microsoft.com/office/powerpoint/2010/main" val="12761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09E1FD-2204-EA2C-D5E1-D764250DAFC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a:extLst>
              <a:ext uri="{FF2B5EF4-FFF2-40B4-BE49-F238E27FC236}">
                <a16:creationId xmlns:a16="http://schemas.microsoft.com/office/drawing/2014/main" id="{4CCE8D98-3BD0-27E6-501D-BEDF3322DC90}"/>
              </a:ext>
            </a:extLst>
          </p:cNvPr>
          <p:cNvSpPr txBox="1">
            <a:spLocks/>
          </p:cNvSpPr>
          <p:nvPr/>
        </p:nvSpPr>
        <p:spPr>
          <a:xfrm>
            <a:off x="480060" y="325369"/>
            <a:ext cx="3502573"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300" dirty="0">
                <a:solidFill>
                  <a:srgbClr val="C00000"/>
                </a:solidFill>
                <a:latin typeface="Calibri" panose="020F0502020204030204" pitchFamily="34" charset="0"/>
                <a:ea typeface="Calibri" panose="020F0502020204030204" pitchFamily="34" charset="0"/>
                <a:cs typeface="Calibri" panose="020F0502020204030204" pitchFamily="34" charset="0"/>
              </a:rPr>
              <a:t>Make the Implicit Explicit</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C086290D-FA61-C81B-ABAE-5C14763AFABD}"/>
              </a:ext>
            </a:extLst>
          </p:cNvPr>
          <p:cNvSpPr txBox="1">
            <a:spLocks/>
          </p:cNvSpPr>
          <p:nvPr/>
        </p:nvSpPr>
        <p:spPr>
          <a:xfrm>
            <a:off x="480060" y="2748235"/>
            <a:ext cx="3182691" cy="33206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Nelle </a:t>
            </a:r>
            <a:r>
              <a:rPr lang="en-US" sz="1600" dirty="0" err="1"/>
              <a:t>conversazioni</a:t>
            </a:r>
            <a:r>
              <a:rPr lang="en-US" sz="1600" dirty="0"/>
              <a:t> </a:t>
            </a:r>
            <a:r>
              <a:rPr lang="en-US" sz="1600" dirty="0" err="1"/>
              <a:t>umane</a:t>
            </a:r>
            <a:r>
              <a:rPr lang="en-US" sz="1600" dirty="0"/>
              <a:t>, il </a:t>
            </a:r>
            <a:r>
              <a:rPr lang="en-US" sz="1600" dirty="0" err="1"/>
              <a:t>contesto</a:t>
            </a:r>
            <a:r>
              <a:rPr lang="en-US" sz="1600" dirty="0"/>
              <a:t> </a:t>
            </a:r>
            <a:r>
              <a:rPr lang="en-US" sz="1600" dirty="0" err="1"/>
              <a:t>viene</a:t>
            </a:r>
            <a:r>
              <a:rPr lang="en-US" sz="1600" dirty="0"/>
              <a:t> </a:t>
            </a:r>
            <a:r>
              <a:rPr lang="en-US" sz="1600" dirty="0" err="1"/>
              <a:t>compreso</a:t>
            </a:r>
            <a:r>
              <a:rPr lang="en-US" sz="1600" dirty="0"/>
              <a:t> </a:t>
            </a:r>
            <a:r>
              <a:rPr lang="en-US" sz="1600" dirty="0" err="1"/>
              <a:t>perché</a:t>
            </a:r>
            <a:r>
              <a:rPr lang="en-US" sz="1600" dirty="0"/>
              <a:t> le </a:t>
            </a:r>
            <a:r>
              <a:rPr lang="en-US" sz="1600" dirty="0" err="1"/>
              <a:t>persone</a:t>
            </a:r>
            <a:r>
              <a:rPr lang="en-US" sz="1600" dirty="0"/>
              <a:t> lo </a:t>
            </a:r>
            <a:r>
              <a:rPr lang="en-US" sz="1600" dirty="0" err="1"/>
              <a:t>stabiliscono</a:t>
            </a:r>
            <a:r>
              <a:rPr lang="en-US" sz="1600" dirty="0"/>
              <a:t> </a:t>
            </a:r>
            <a:r>
              <a:rPr lang="en-US" sz="1600" dirty="0" err="1"/>
              <a:t>mentre</a:t>
            </a:r>
            <a:r>
              <a:rPr lang="en-US" sz="1600" dirty="0"/>
              <a:t> </a:t>
            </a:r>
            <a:r>
              <a:rPr lang="en-US" sz="1600" dirty="0" err="1"/>
              <a:t>parlano</a:t>
            </a:r>
            <a:r>
              <a:rPr lang="en-US" sz="1600" dirty="0"/>
              <a:t>. “</a:t>
            </a:r>
            <a:r>
              <a:rPr lang="en-US" sz="1600" b="1" dirty="0"/>
              <a:t>di </a:t>
            </a:r>
            <a:r>
              <a:rPr lang="en-US" sz="1600" b="1" dirty="0" err="1"/>
              <a:t>cosa</a:t>
            </a:r>
            <a:r>
              <a:rPr lang="en-US" sz="1600" b="1" dirty="0"/>
              <a:t>/chi state parlando?</a:t>
            </a:r>
            <a:r>
              <a:rPr lang="en-US" sz="1600" dirty="0"/>
              <a:t>”.</a:t>
            </a:r>
          </a:p>
          <a:p>
            <a:r>
              <a:rPr lang="en-US" sz="1600" b="1" dirty="0"/>
              <a:t>Senza</a:t>
            </a:r>
            <a:r>
              <a:rPr lang="en-US" sz="1600" dirty="0"/>
              <a:t> </a:t>
            </a:r>
            <a:r>
              <a:rPr lang="en-US" sz="1600" dirty="0" err="1"/>
              <a:t>conoscere</a:t>
            </a:r>
            <a:r>
              <a:rPr lang="en-US" sz="1600" dirty="0"/>
              <a:t> il </a:t>
            </a:r>
            <a:r>
              <a:rPr lang="en-US" sz="1600" b="1" dirty="0" err="1"/>
              <a:t>contesto</a:t>
            </a:r>
            <a:r>
              <a:rPr lang="en-US" sz="1600" dirty="0"/>
              <a:t> </a:t>
            </a:r>
            <a:r>
              <a:rPr lang="en-US" sz="1600" dirty="0" err="1"/>
              <a:t>quando</a:t>
            </a:r>
            <a:r>
              <a:rPr lang="en-US" sz="1600" dirty="0"/>
              <a:t> ci </a:t>
            </a:r>
            <a:r>
              <a:rPr lang="en-US" sz="1600" dirty="0" err="1"/>
              <a:t>si</a:t>
            </a:r>
            <a:r>
              <a:rPr lang="en-US" sz="1600" dirty="0"/>
              <a:t> </a:t>
            </a:r>
            <a:r>
              <a:rPr lang="en-US" sz="1600" dirty="0" err="1"/>
              <a:t>unisce</a:t>
            </a:r>
            <a:r>
              <a:rPr lang="en-US" sz="1600" dirty="0"/>
              <a:t> a </a:t>
            </a:r>
            <a:r>
              <a:rPr lang="en-US" sz="1600" dirty="0" err="1"/>
              <a:t>una</a:t>
            </a:r>
            <a:r>
              <a:rPr lang="en-US" sz="1600" dirty="0"/>
              <a:t> </a:t>
            </a:r>
            <a:r>
              <a:rPr lang="en-US" sz="1600" b="1" dirty="0"/>
              <a:t>conversazione</a:t>
            </a:r>
            <a:r>
              <a:rPr lang="en-US" sz="1600" dirty="0"/>
              <a:t>, </a:t>
            </a:r>
            <a:r>
              <a:rPr lang="en-US" sz="1600" dirty="0" err="1"/>
              <a:t>questa</a:t>
            </a:r>
            <a:r>
              <a:rPr lang="en-US" sz="1600" dirty="0"/>
              <a:t> </a:t>
            </a:r>
            <a:r>
              <a:rPr lang="en-US" sz="1600" dirty="0" err="1"/>
              <a:t>può</a:t>
            </a:r>
            <a:r>
              <a:rPr lang="en-US" sz="1600" dirty="0"/>
              <a:t> </a:t>
            </a:r>
            <a:r>
              <a:rPr lang="en-US" sz="1600" dirty="0" err="1"/>
              <a:t>facilmente</a:t>
            </a:r>
            <a:r>
              <a:rPr lang="en-US" sz="1600" dirty="0"/>
              <a:t> </a:t>
            </a:r>
            <a:r>
              <a:rPr lang="en-US" sz="1600" b="1" dirty="0" err="1"/>
              <a:t>deragliare</a:t>
            </a:r>
            <a:r>
              <a:rPr lang="en-US" sz="1600" dirty="0"/>
              <a:t> se chi </a:t>
            </a:r>
            <a:r>
              <a:rPr lang="en-US" sz="1600" dirty="0" err="1"/>
              <a:t>arriva</a:t>
            </a:r>
            <a:r>
              <a:rPr lang="en-US" sz="1600" dirty="0"/>
              <a:t> </a:t>
            </a:r>
            <a:r>
              <a:rPr lang="en-US" sz="1600" dirty="0" err="1"/>
              <a:t>tardi</a:t>
            </a:r>
            <a:r>
              <a:rPr lang="en-US" sz="1600" dirty="0"/>
              <a:t> assume il </a:t>
            </a:r>
            <a:r>
              <a:rPr lang="en-US" sz="1600" dirty="0" err="1"/>
              <a:t>contesto</a:t>
            </a:r>
            <a:r>
              <a:rPr lang="en-US" sz="1600" dirty="0"/>
              <a:t> </a:t>
            </a:r>
            <a:r>
              <a:rPr lang="en-US" sz="1600" dirty="0" err="1"/>
              <a:t>sbagliato</a:t>
            </a:r>
            <a:r>
              <a:rPr lang="en-US" sz="1600" dirty="0"/>
              <a:t>.</a:t>
            </a:r>
          </a:p>
          <a:p>
            <a:r>
              <a:rPr lang="en-US" sz="1600" b="1" dirty="0"/>
              <a:t>Senza</a:t>
            </a:r>
            <a:r>
              <a:rPr lang="en-US" sz="1600" dirty="0"/>
              <a:t> </a:t>
            </a:r>
            <a:r>
              <a:rPr lang="en-US" sz="1600" dirty="0" err="1"/>
              <a:t>conoscere</a:t>
            </a:r>
            <a:r>
              <a:rPr lang="en-US" sz="1600" dirty="0"/>
              <a:t> il </a:t>
            </a:r>
            <a:r>
              <a:rPr lang="en-US" sz="1600" b="1" dirty="0" err="1"/>
              <a:t>contesto</a:t>
            </a:r>
            <a:r>
              <a:rPr lang="en-US" sz="1600" dirty="0"/>
              <a:t> è </a:t>
            </a:r>
            <a:r>
              <a:rPr lang="en-US" sz="1600" dirty="0" err="1"/>
              <a:t>impossibile</a:t>
            </a:r>
            <a:r>
              <a:rPr lang="en-US" sz="1600" dirty="0"/>
              <a:t> </a:t>
            </a:r>
            <a:r>
              <a:rPr lang="en-US" sz="1600" dirty="0" err="1"/>
              <a:t>creare</a:t>
            </a:r>
            <a:r>
              <a:rPr lang="en-US" sz="1600" dirty="0"/>
              <a:t> un </a:t>
            </a:r>
            <a:r>
              <a:rPr lang="en-US" sz="1600" b="1" dirty="0" err="1"/>
              <a:t>Modello</a:t>
            </a:r>
            <a:r>
              <a:rPr lang="en-US" sz="1600" dirty="0"/>
              <a:t> </a:t>
            </a:r>
            <a:r>
              <a:rPr lang="en-US" sz="1600" dirty="0" err="1"/>
              <a:t>corretto</a:t>
            </a:r>
            <a:r>
              <a:rPr lang="en-US" sz="1600" dirty="0"/>
              <a:t>.</a:t>
            </a:r>
          </a:p>
        </p:txBody>
      </p:sp>
      <p:pic>
        <p:nvPicPr>
          <p:cNvPr id="4" name="Immagine 3" descr="Immagine che contiene vestiti, uomo, arredo, computer&#10;&#10;Descrizione generata automaticamente">
            <a:extLst>
              <a:ext uri="{FF2B5EF4-FFF2-40B4-BE49-F238E27FC236}">
                <a16:creationId xmlns:a16="http://schemas.microsoft.com/office/drawing/2014/main" id="{E922FC39-D7E1-3875-4757-639BD2BDCA86}"/>
              </a:ext>
            </a:extLst>
          </p:cNvPr>
          <p:cNvPicPr>
            <a:picLocks noChangeAspect="1"/>
          </p:cNvPicPr>
          <p:nvPr/>
        </p:nvPicPr>
        <p:blipFill>
          <a:blip r:embed="rId3"/>
          <a:srcRect l="9283" r="15490"/>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124369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a:extLst>
              <a:ext uri="{FF2B5EF4-FFF2-40B4-BE49-F238E27FC236}">
                <a16:creationId xmlns:a16="http://schemas.microsoft.com/office/drawing/2014/main" id="{184C2B2D-43A6-246D-7971-7C456D48E1D9}"/>
              </a:ext>
            </a:extLst>
          </p:cNvPr>
          <p:cNvSpPr txBox="1">
            <a:spLocks/>
          </p:cNvSpPr>
          <p:nvPr/>
        </p:nvSpPr>
        <p:spPr>
          <a:xfrm>
            <a:off x="386300" y="864529"/>
            <a:ext cx="3276451" cy="640789"/>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4600" b="1" i="0" kern="1200" baseline="0">
                <a:solidFill>
                  <a:srgbClr val="0061BB"/>
                </a:solidFill>
                <a:latin typeface="Open Sans" charset="0"/>
                <a:ea typeface="Open Sans" charset="0"/>
                <a:cs typeface="Open Sans" charset="0"/>
              </a:defRPr>
            </a:lvl1pPr>
          </a:lstStyle>
          <a:p>
            <a:pPr>
              <a:lnSpc>
                <a:spcPct val="90000"/>
              </a:lnSpc>
              <a:spcAft>
                <a:spcPts val="600"/>
              </a:spcAft>
            </a:pPr>
            <a:r>
              <a:rPr lang="en-US" sz="3600" b="0" dirty="0">
                <a:solidFill>
                  <a:srgbClr val="C00000"/>
                </a:solidFill>
                <a:latin typeface="+mn-lt"/>
                <a:ea typeface="+mj-ea"/>
                <a:cs typeface="+mj-cs"/>
              </a:rPr>
              <a:t>Reality vs Model</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B6F1C7-B9F4-80C0-BBFC-30D25BC76E9B}"/>
              </a:ext>
            </a:extLst>
          </p:cNvPr>
          <p:cNvSpPr txBox="1">
            <a:spLocks/>
          </p:cNvSpPr>
          <p:nvPr/>
        </p:nvSpPr>
        <p:spPr>
          <a:xfrm>
            <a:off x="480060" y="2872899"/>
            <a:ext cx="3182691" cy="28001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t>L’architettura</a:t>
            </a:r>
            <a:r>
              <a:rPr lang="en-US" sz="2000" dirty="0"/>
              <a:t> è </a:t>
            </a:r>
            <a:r>
              <a:rPr lang="en-US" sz="2000" dirty="0" err="1"/>
              <a:t>tutta</a:t>
            </a:r>
            <a:r>
              <a:rPr lang="en-US" sz="2000" dirty="0"/>
              <a:t> </a:t>
            </a:r>
            <a:r>
              <a:rPr lang="en-US" sz="2000" dirty="0" err="1"/>
              <a:t>una</a:t>
            </a:r>
            <a:r>
              <a:rPr lang="en-US" sz="2000" dirty="0"/>
              <a:t> </a:t>
            </a:r>
            <a:r>
              <a:rPr lang="en-US" sz="2000" dirty="0" err="1"/>
              <a:t>questione</a:t>
            </a:r>
            <a:r>
              <a:rPr lang="en-US" sz="2000" dirty="0"/>
              <a:t> di </a:t>
            </a:r>
            <a:r>
              <a:rPr lang="en-US" sz="2000" dirty="0" err="1"/>
              <a:t>modelli</a:t>
            </a:r>
            <a:r>
              <a:rPr lang="en-US" sz="2000" dirty="0"/>
              <a:t> (OOP).</a:t>
            </a:r>
          </a:p>
          <a:p>
            <a:r>
              <a:rPr lang="en-US" sz="2000" dirty="0" err="1"/>
              <a:t>Questi</a:t>
            </a:r>
            <a:r>
              <a:rPr lang="en-US" sz="2000" dirty="0"/>
              <a:t> </a:t>
            </a:r>
            <a:r>
              <a:rPr lang="en-US" sz="2000" dirty="0" err="1"/>
              <a:t>modelli</a:t>
            </a:r>
            <a:r>
              <a:rPr lang="en-US" sz="2000" dirty="0"/>
              <a:t> (</a:t>
            </a:r>
            <a:r>
              <a:rPr lang="en-US" sz="2000" dirty="0" err="1"/>
              <a:t>idialliaci</a:t>
            </a:r>
            <a:r>
              <a:rPr lang="en-US" sz="2000" dirty="0"/>
              <a:t>) </a:t>
            </a:r>
            <a:r>
              <a:rPr lang="en-US" sz="2000" dirty="0" err="1"/>
              <a:t>sono</a:t>
            </a:r>
            <a:r>
              <a:rPr lang="en-US" sz="2000" dirty="0"/>
              <a:t> la </a:t>
            </a:r>
            <a:r>
              <a:rPr lang="en-US" sz="2000" dirty="0" err="1"/>
              <a:t>proiezione</a:t>
            </a:r>
            <a:r>
              <a:rPr lang="en-US" sz="2000" dirty="0"/>
              <a:t> </a:t>
            </a:r>
            <a:r>
              <a:rPr lang="en-US" sz="2000" dirty="0" err="1"/>
              <a:t>della</a:t>
            </a:r>
            <a:r>
              <a:rPr lang="en-US" sz="2000" dirty="0"/>
              <a:t> </a:t>
            </a:r>
            <a:r>
              <a:rPr lang="en-US" sz="2000" dirty="0" err="1"/>
              <a:t>realtà</a:t>
            </a:r>
            <a:r>
              <a:rPr lang="en-US" sz="2000" dirty="0"/>
              <a:t>.</a:t>
            </a:r>
          </a:p>
          <a:p>
            <a:r>
              <a:rPr lang="en-US" sz="2000" dirty="0" err="1"/>
              <a:t>Spesso</a:t>
            </a:r>
            <a:r>
              <a:rPr lang="en-US" sz="2000" dirty="0"/>
              <a:t> (</a:t>
            </a:r>
            <a:r>
              <a:rPr lang="en-US" sz="2000" dirty="0" err="1"/>
              <a:t>troppo</a:t>
            </a:r>
            <a:r>
              <a:rPr lang="en-US" sz="2000" dirty="0"/>
              <a:t>) non </a:t>
            </a:r>
            <a:r>
              <a:rPr lang="en-US" sz="2000" dirty="0" err="1"/>
              <a:t>reggono</a:t>
            </a:r>
            <a:r>
              <a:rPr lang="en-US" sz="2000" dirty="0"/>
              <a:t>.</a:t>
            </a:r>
          </a:p>
          <a:p>
            <a:r>
              <a:rPr lang="en-US" sz="2000" dirty="0"/>
              <a:t>Ce ne </a:t>
            </a:r>
            <a:r>
              <a:rPr lang="en-US" sz="2000" dirty="0" err="1"/>
              <a:t>sono</a:t>
            </a:r>
            <a:r>
              <a:rPr lang="en-US" sz="2000" dirty="0"/>
              <a:t> </a:t>
            </a:r>
            <a:r>
              <a:rPr lang="en-US" sz="2000" dirty="0" err="1"/>
              <a:t>molti</a:t>
            </a:r>
            <a:r>
              <a:rPr lang="en-US" sz="2000" dirty="0"/>
              <a:t>.</a:t>
            </a:r>
          </a:p>
        </p:txBody>
      </p:sp>
      <p:pic>
        <p:nvPicPr>
          <p:cNvPr id="2" name="Immagine 1" descr="Immagine che contiene cigno, uccello acquatico, uccello, acqua&#10;&#10;Descrizione generata automaticamente">
            <a:extLst>
              <a:ext uri="{FF2B5EF4-FFF2-40B4-BE49-F238E27FC236}">
                <a16:creationId xmlns:a16="http://schemas.microsoft.com/office/drawing/2014/main" id="{FFDF5239-5A71-BA7E-44D0-ADA078361264}"/>
              </a:ext>
            </a:extLst>
          </p:cNvPr>
          <p:cNvPicPr>
            <a:picLocks noChangeAspect="1"/>
          </p:cNvPicPr>
          <p:nvPr/>
        </p:nvPicPr>
        <p:blipFill>
          <a:blip r:embed="rId3"/>
          <a:srcRect l="20090" r="468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1765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I3">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TM04033925[[fn=Goccia]]</Template>
  <TotalTime>5030</TotalTime>
  <Words>1410</Words>
  <Application>Microsoft Office PowerPoint</Application>
  <PresentationFormat>Presentazione su schermo (4:3)</PresentationFormat>
  <Paragraphs>183</Paragraphs>
  <Slides>37</Slides>
  <Notes>36</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37</vt:i4>
      </vt:variant>
    </vt:vector>
  </HeadingPairs>
  <TitlesOfParts>
    <vt:vector size="43" baseType="lpstr">
      <vt:lpstr>Calibri</vt:lpstr>
      <vt:lpstr>Open Sans</vt:lpstr>
      <vt:lpstr>Arial</vt:lpstr>
      <vt:lpstr>Open Sans Light</vt:lpstr>
      <vt:lpstr>-apple-system</vt:lpstr>
      <vt:lpstr>Tema I3</vt:lpstr>
      <vt:lpstr>Presentazione standard di PowerPoint</vt:lpstr>
      <vt:lpstr>Why we make software?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Chierichetti Diego (Chi)</dc:creator>
  <cp:lastModifiedBy>Acerbis Alberto</cp:lastModifiedBy>
  <cp:revision>117</cp:revision>
  <dcterms:created xsi:type="dcterms:W3CDTF">2017-02-20T14:14:58Z</dcterms:created>
  <dcterms:modified xsi:type="dcterms:W3CDTF">2025-02-14T09:18:13Z</dcterms:modified>
</cp:coreProperties>
</file>