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2"/>
  </p:notesMasterIdLst>
  <p:handoutMasterIdLst>
    <p:handoutMasterId r:id="rId43"/>
  </p:handoutMasterIdLst>
  <p:sldIdLst>
    <p:sldId id="746" r:id="rId2"/>
    <p:sldId id="721" r:id="rId3"/>
    <p:sldId id="722" r:id="rId4"/>
    <p:sldId id="728" r:id="rId5"/>
    <p:sldId id="739" r:id="rId6"/>
    <p:sldId id="723" r:id="rId7"/>
    <p:sldId id="318" r:id="rId8"/>
    <p:sldId id="327" r:id="rId9"/>
    <p:sldId id="381" r:id="rId10"/>
    <p:sldId id="325" r:id="rId11"/>
    <p:sldId id="731" r:id="rId12"/>
    <p:sldId id="421" r:id="rId13"/>
    <p:sldId id="713" r:id="rId14"/>
    <p:sldId id="714" r:id="rId15"/>
    <p:sldId id="735" r:id="rId16"/>
    <p:sldId id="715" r:id="rId17"/>
    <p:sldId id="709" r:id="rId18"/>
    <p:sldId id="744" r:id="rId19"/>
    <p:sldId id="747" r:id="rId20"/>
    <p:sldId id="328" r:id="rId21"/>
    <p:sldId id="323" r:id="rId22"/>
    <p:sldId id="322" r:id="rId23"/>
    <p:sldId id="329" r:id="rId24"/>
    <p:sldId id="730" r:id="rId25"/>
    <p:sldId id="321" r:id="rId26"/>
    <p:sldId id="716" r:id="rId27"/>
    <p:sldId id="419" r:id="rId28"/>
    <p:sldId id="717" r:id="rId29"/>
    <p:sldId id="424" r:id="rId30"/>
    <p:sldId id="718" r:id="rId31"/>
    <p:sldId id="724" r:id="rId32"/>
    <p:sldId id="726" r:id="rId33"/>
    <p:sldId id="736" r:id="rId34"/>
    <p:sldId id="732" r:id="rId35"/>
    <p:sldId id="740" r:id="rId36"/>
    <p:sldId id="720" r:id="rId37"/>
    <p:sldId id="742" r:id="rId38"/>
    <p:sldId id="733" r:id="rId39"/>
    <p:sldId id="743" r:id="rId40"/>
    <p:sldId id="331" r:id="rId41"/>
  </p:sldIdLst>
  <p:sldSz cx="9144000" cy="6858000" type="screen4x3"/>
  <p:notesSz cx="6858000" cy="9144000"/>
  <p:embeddedFontLst>
    <p:embeddedFont>
      <p:font typeface="Open Sans" panose="020B0606030504020204" pitchFamily="34" charset="0"/>
      <p:regular r:id="rId44"/>
      <p:bold r:id="rId45"/>
      <p:italic r:id="rId46"/>
      <p:boldItalic r:id="rId47"/>
    </p:embeddedFont>
    <p:embeddedFont>
      <p:font typeface="Open Sans Light" panose="020B0306030504020204" pitchFamily="34" charset="0"/>
      <p:regular r:id="rId48"/>
      <p:italic r:id="rId49"/>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BB"/>
    <a:srgbClr val="0C0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3959BC-FCB2-4808-B345-8856538C9613}" v="5338" dt="2025-02-13T09:06:05.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06" autoAdjust="0"/>
    <p:restoredTop sz="94660"/>
  </p:normalViewPr>
  <p:slideViewPr>
    <p:cSldViewPr snapToGrid="0">
      <p:cViewPr varScale="1">
        <p:scale>
          <a:sx n="111" d="100"/>
          <a:sy n="111" d="100"/>
        </p:scale>
        <p:origin x="1212" y="-21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1" d="100"/>
          <a:sy n="71" d="100"/>
        </p:scale>
        <p:origin x="32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cerbis Alberto" userId="c43ce6ec-0a23-48ba-9f21-c9649b8c8391" providerId="ADAL" clId="{713959BC-FCB2-4808-B345-8856538C9613}"/>
    <pc:docChg chg="undo custSel addSld delSld modSld sldOrd modMainMaster">
      <pc:chgData name="Acerbis Alberto" userId="c43ce6ec-0a23-48ba-9f21-c9649b8c8391" providerId="ADAL" clId="{713959BC-FCB2-4808-B345-8856538C9613}" dt="2025-02-13T15:25:58.142" v="9387" actId="47"/>
      <pc:docMkLst>
        <pc:docMk/>
      </pc:docMkLst>
      <pc:sldChg chg="addSp delSp modSp del mod modAnim">
        <pc:chgData name="Acerbis Alberto" userId="c43ce6ec-0a23-48ba-9f21-c9649b8c8391" providerId="ADAL" clId="{713959BC-FCB2-4808-B345-8856538C9613}" dt="2025-02-11T18:39:52.635" v="9053" actId="47"/>
        <pc:sldMkLst>
          <pc:docMk/>
          <pc:sldMk cId="1387042289" sldId="256"/>
        </pc:sldMkLst>
      </pc:sldChg>
      <pc:sldChg chg="addSp delSp modSp add del mod setBg delDesignElem">
        <pc:chgData name="Acerbis Alberto" userId="c43ce6ec-0a23-48ba-9f21-c9649b8c8391" providerId="ADAL" clId="{713959BC-FCB2-4808-B345-8856538C9613}" dt="2025-02-09T14:07:47.725" v="6999" actId="47"/>
        <pc:sldMkLst>
          <pc:docMk/>
          <pc:sldMk cId="1700542863" sldId="262"/>
        </pc:sldMkLst>
      </pc:sldChg>
      <pc:sldChg chg="del">
        <pc:chgData name="Acerbis Alberto" userId="c43ce6ec-0a23-48ba-9f21-c9649b8c8391" providerId="ADAL" clId="{713959BC-FCB2-4808-B345-8856538C9613}" dt="2025-01-16T07:36:37.322" v="56" actId="47"/>
        <pc:sldMkLst>
          <pc:docMk/>
          <pc:sldMk cId="875525784" sldId="282"/>
        </pc:sldMkLst>
      </pc:sldChg>
      <pc:sldChg chg="del">
        <pc:chgData name="Acerbis Alberto" userId="c43ce6ec-0a23-48ba-9f21-c9649b8c8391" providerId="ADAL" clId="{713959BC-FCB2-4808-B345-8856538C9613}" dt="2025-01-16T07:36:38.118" v="57" actId="47"/>
        <pc:sldMkLst>
          <pc:docMk/>
          <pc:sldMk cId="819689630" sldId="283"/>
        </pc:sldMkLst>
      </pc:sldChg>
      <pc:sldChg chg="del">
        <pc:chgData name="Acerbis Alberto" userId="c43ce6ec-0a23-48ba-9f21-c9649b8c8391" providerId="ADAL" clId="{713959BC-FCB2-4808-B345-8856538C9613}" dt="2025-01-16T07:36:38.790" v="58" actId="47"/>
        <pc:sldMkLst>
          <pc:docMk/>
          <pc:sldMk cId="2889841578" sldId="284"/>
        </pc:sldMkLst>
      </pc:sldChg>
      <pc:sldChg chg="del">
        <pc:chgData name="Acerbis Alberto" userId="c43ce6ec-0a23-48ba-9f21-c9649b8c8391" providerId="ADAL" clId="{713959BC-FCB2-4808-B345-8856538C9613}" dt="2025-01-16T07:36:41.373" v="63" actId="47"/>
        <pc:sldMkLst>
          <pc:docMk/>
          <pc:sldMk cId="117226436" sldId="289"/>
        </pc:sldMkLst>
      </pc:sldChg>
      <pc:sldChg chg="del">
        <pc:chgData name="Acerbis Alberto" userId="c43ce6ec-0a23-48ba-9f21-c9649b8c8391" providerId="ADAL" clId="{713959BC-FCB2-4808-B345-8856538C9613}" dt="2025-01-16T07:36:41.874" v="64" actId="47"/>
        <pc:sldMkLst>
          <pc:docMk/>
          <pc:sldMk cId="558486389" sldId="290"/>
        </pc:sldMkLst>
      </pc:sldChg>
      <pc:sldChg chg="del">
        <pc:chgData name="Acerbis Alberto" userId="c43ce6ec-0a23-48ba-9f21-c9649b8c8391" providerId="ADAL" clId="{713959BC-FCB2-4808-B345-8856538C9613}" dt="2025-01-16T07:36:42.368" v="65" actId="47"/>
        <pc:sldMkLst>
          <pc:docMk/>
          <pc:sldMk cId="4008906145" sldId="291"/>
        </pc:sldMkLst>
      </pc:sldChg>
      <pc:sldChg chg="del">
        <pc:chgData name="Acerbis Alberto" userId="c43ce6ec-0a23-48ba-9f21-c9649b8c8391" providerId="ADAL" clId="{713959BC-FCB2-4808-B345-8856538C9613}" dt="2025-01-16T07:36:43.575" v="66" actId="47"/>
        <pc:sldMkLst>
          <pc:docMk/>
          <pc:sldMk cId="2620236334" sldId="292"/>
        </pc:sldMkLst>
      </pc:sldChg>
      <pc:sldChg chg="del">
        <pc:chgData name="Acerbis Alberto" userId="c43ce6ec-0a23-48ba-9f21-c9649b8c8391" providerId="ADAL" clId="{713959BC-FCB2-4808-B345-8856538C9613}" dt="2025-01-16T07:36:44.102" v="67" actId="47"/>
        <pc:sldMkLst>
          <pc:docMk/>
          <pc:sldMk cId="3341134358" sldId="293"/>
        </pc:sldMkLst>
      </pc:sldChg>
      <pc:sldChg chg="del">
        <pc:chgData name="Acerbis Alberto" userId="c43ce6ec-0a23-48ba-9f21-c9649b8c8391" providerId="ADAL" clId="{713959BC-FCB2-4808-B345-8856538C9613}" dt="2025-01-16T07:36:44.615" v="68" actId="47"/>
        <pc:sldMkLst>
          <pc:docMk/>
          <pc:sldMk cId="2463542735" sldId="294"/>
        </pc:sldMkLst>
      </pc:sldChg>
      <pc:sldChg chg="del">
        <pc:chgData name="Acerbis Alberto" userId="c43ce6ec-0a23-48ba-9f21-c9649b8c8391" providerId="ADAL" clId="{713959BC-FCB2-4808-B345-8856538C9613}" dt="2025-01-16T07:36:45.178" v="69" actId="47"/>
        <pc:sldMkLst>
          <pc:docMk/>
          <pc:sldMk cId="1544240082" sldId="295"/>
        </pc:sldMkLst>
      </pc:sldChg>
      <pc:sldChg chg="del">
        <pc:chgData name="Acerbis Alberto" userId="c43ce6ec-0a23-48ba-9f21-c9649b8c8391" providerId="ADAL" clId="{713959BC-FCB2-4808-B345-8856538C9613}" dt="2025-01-16T07:36:49.886" v="79" actId="47"/>
        <pc:sldMkLst>
          <pc:docMk/>
          <pc:sldMk cId="965758310" sldId="299"/>
        </pc:sldMkLst>
      </pc:sldChg>
      <pc:sldChg chg="del">
        <pc:chgData name="Acerbis Alberto" userId="c43ce6ec-0a23-48ba-9f21-c9649b8c8391" providerId="ADAL" clId="{713959BC-FCB2-4808-B345-8856538C9613}" dt="2025-01-16T07:36:48.073" v="75" actId="47"/>
        <pc:sldMkLst>
          <pc:docMk/>
          <pc:sldMk cId="3632038652" sldId="300"/>
        </pc:sldMkLst>
      </pc:sldChg>
      <pc:sldChg chg="del">
        <pc:chgData name="Acerbis Alberto" userId="c43ce6ec-0a23-48ba-9f21-c9649b8c8391" providerId="ADAL" clId="{713959BC-FCB2-4808-B345-8856538C9613}" dt="2025-01-16T07:36:45.702" v="70" actId="47"/>
        <pc:sldMkLst>
          <pc:docMk/>
          <pc:sldMk cId="1925493456" sldId="301"/>
        </pc:sldMkLst>
      </pc:sldChg>
      <pc:sldChg chg="del">
        <pc:chgData name="Acerbis Alberto" userId="c43ce6ec-0a23-48ba-9f21-c9649b8c8391" providerId="ADAL" clId="{713959BC-FCB2-4808-B345-8856538C9613}" dt="2025-01-16T07:36:46.691" v="72" actId="47"/>
        <pc:sldMkLst>
          <pc:docMk/>
          <pc:sldMk cId="2721108817" sldId="302"/>
        </pc:sldMkLst>
      </pc:sldChg>
      <pc:sldChg chg="del">
        <pc:chgData name="Acerbis Alberto" userId="c43ce6ec-0a23-48ba-9f21-c9649b8c8391" providerId="ADAL" clId="{713959BC-FCB2-4808-B345-8856538C9613}" dt="2025-01-16T07:36:47.125" v="73" actId="47"/>
        <pc:sldMkLst>
          <pc:docMk/>
          <pc:sldMk cId="2570720968" sldId="307"/>
        </pc:sldMkLst>
      </pc:sldChg>
      <pc:sldChg chg="del">
        <pc:chgData name="Acerbis Alberto" userId="c43ce6ec-0a23-48ba-9f21-c9649b8c8391" providerId="ADAL" clId="{713959BC-FCB2-4808-B345-8856538C9613}" dt="2025-01-16T07:36:46.188" v="71" actId="47"/>
        <pc:sldMkLst>
          <pc:docMk/>
          <pc:sldMk cId="2019510473" sldId="308"/>
        </pc:sldMkLst>
      </pc:sldChg>
      <pc:sldChg chg="del">
        <pc:chgData name="Acerbis Alberto" userId="c43ce6ec-0a23-48ba-9f21-c9649b8c8391" providerId="ADAL" clId="{713959BC-FCB2-4808-B345-8856538C9613}" dt="2025-01-16T07:36:50.834" v="81" actId="47"/>
        <pc:sldMkLst>
          <pc:docMk/>
          <pc:sldMk cId="3124647813" sldId="309"/>
        </pc:sldMkLst>
      </pc:sldChg>
      <pc:sldChg chg="addSp delSp modSp del mod setBg addAnim delAnim">
        <pc:chgData name="Acerbis Alberto" userId="c43ce6ec-0a23-48ba-9f21-c9649b8c8391" providerId="ADAL" clId="{713959BC-FCB2-4808-B345-8856538C9613}" dt="2025-01-23T19:43:43.295" v="4674" actId="47"/>
        <pc:sldMkLst>
          <pc:docMk/>
          <pc:sldMk cId="1840444111" sldId="315"/>
        </pc:sldMkLst>
      </pc:sldChg>
      <pc:sldChg chg="addSp delSp modSp add del mod delAnim modAnim delDesignElem">
        <pc:chgData name="Acerbis Alberto" userId="c43ce6ec-0a23-48ba-9f21-c9649b8c8391" providerId="ADAL" clId="{713959BC-FCB2-4808-B345-8856538C9613}" dt="2025-02-11T10:07:45.196" v="8356" actId="47"/>
        <pc:sldMkLst>
          <pc:docMk/>
          <pc:sldMk cId="3961206075" sldId="316"/>
        </pc:sldMkLst>
      </pc:sldChg>
      <pc:sldChg chg="addSp delSp modSp add del mod modAnim">
        <pc:chgData name="Acerbis Alberto" userId="c43ce6ec-0a23-48ba-9f21-c9649b8c8391" providerId="ADAL" clId="{713959BC-FCB2-4808-B345-8856538C9613}" dt="2025-01-24T07:14:30.233" v="4774" actId="47"/>
        <pc:sldMkLst>
          <pc:docMk/>
          <pc:sldMk cId="2562687926" sldId="317"/>
        </pc:sldMkLst>
      </pc:sldChg>
      <pc:sldChg chg="del">
        <pc:chgData name="Acerbis Alberto" userId="c43ce6ec-0a23-48ba-9f21-c9649b8c8391" providerId="ADAL" clId="{713959BC-FCB2-4808-B345-8856538C9613}" dt="2025-01-16T07:36:55.355" v="91" actId="47"/>
        <pc:sldMkLst>
          <pc:docMk/>
          <pc:sldMk cId="3648000488" sldId="317"/>
        </pc:sldMkLst>
      </pc:sldChg>
      <pc:sldChg chg="addSp delSp modSp add mod delAnim modAnim">
        <pc:chgData name="Acerbis Alberto" userId="c43ce6ec-0a23-48ba-9f21-c9649b8c8391" providerId="ADAL" clId="{713959BC-FCB2-4808-B345-8856538C9613}" dt="2025-01-23T19:50:22.588" v="4717"/>
        <pc:sldMkLst>
          <pc:docMk/>
          <pc:sldMk cId="127614750" sldId="318"/>
        </pc:sldMkLst>
        <pc:spChg chg="add mod">
          <ac:chgData name="Acerbis Alberto" userId="c43ce6ec-0a23-48ba-9f21-c9649b8c8391" providerId="ADAL" clId="{713959BC-FCB2-4808-B345-8856538C9613}" dt="2025-01-23T19:50:21.104" v="4716" actId="20577"/>
          <ac:spMkLst>
            <pc:docMk/>
            <pc:sldMk cId="127614750" sldId="318"/>
            <ac:spMk id="4" creationId="{A0CDF283-062A-7FF2-C167-3E8C330B24E0}"/>
          </ac:spMkLst>
        </pc:spChg>
        <pc:picChg chg="add mod">
          <ac:chgData name="Acerbis Alberto" userId="c43ce6ec-0a23-48ba-9f21-c9649b8c8391" providerId="ADAL" clId="{713959BC-FCB2-4808-B345-8856538C9613}" dt="2025-01-16T07:42:07.659" v="178" actId="1076"/>
          <ac:picMkLst>
            <pc:docMk/>
            <pc:sldMk cId="127614750" sldId="318"/>
            <ac:picMk id="2" creationId="{FB00ACFD-3FE8-4F54-8A21-47F2AF5A05C4}"/>
          </ac:picMkLst>
        </pc:picChg>
        <pc:picChg chg="add mod">
          <ac:chgData name="Acerbis Alberto" userId="c43ce6ec-0a23-48ba-9f21-c9649b8c8391" providerId="ADAL" clId="{713959BC-FCB2-4808-B345-8856538C9613}" dt="2025-01-23T19:50:22.588" v="4717"/>
          <ac:picMkLst>
            <pc:docMk/>
            <pc:sldMk cId="127614750" sldId="318"/>
            <ac:picMk id="6" creationId="{439EE8DC-D094-DFF8-1EB4-F9E20D4BC798}"/>
          </ac:picMkLst>
        </pc:picChg>
      </pc:sldChg>
      <pc:sldChg chg="del">
        <pc:chgData name="Acerbis Alberto" userId="c43ce6ec-0a23-48ba-9f21-c9649b8c8391" providerId="ADAL" clId="{713959BC-FCB2-4808-B345-8856538C9613}" dt="2025-01-16T07:36:49.427" v="78" actId="47"/>
        <pc:sldMkLst>
          <pc:docMk/>
          <pc:sldMk cId="969189707" sldId="318"/>
        </pc:sldMkLst>
      </pc:sldChg>
      <pc:sldChg chg="addSp delSp modSp add del mod modAnim">
        <pc:chgData name="Acerbis Alberto" userId="c43ce6ec-0a23-48ba-9f21-c9649b8c8391" providerId="ADAL" clId="{713959BC-FCB2-4808-B345-8856538C9613}" dt="2025-01-23T14:24:35.729" v="3252" actId="47"/>
        <pc:sldMkLst>
          <pc:docMk/>
          <pc:sldMk cId="3124794395" sldId="319"/>
        </pc:sldMkLst>
      </pc:sldChg>
      <pc:sldChg chg="del">
        <pc:chgData name="Acerbis Alberto" userId="c43ce6ec-0a23-48ba-9f21-c9649b8c8391" providerId="ADAL" clId="{713959BC-FCB2-4808-B345-8856538C9613}" dt="2025-01-16T07:36:48.990" v="77" actId="47"/>
        <pc:sldMkLst>
          <pc:docMk/>
          <pc:sldMk cId="3431980041" sldId="319"/>
        </pc:sldMkLst>
      </pc:sldChg>
      <pc:sldChg chg="del">
        <pc:chgData name="Acerbis Alberto" userId="c43ce6ec-0a23-48ba-9f21-c9649b8c8391" providerId="ADAL" clId="{713959BC-FCB2-4808-B345-8856538C9613}" dt="2025-01-16T07:36:54.949" v="90" actId="47"/>
        <pc:sldMkLst>
          <pc:docMk/>
          <pc:sldMk cId="267313308" sldId="320"/>
        </pc:sldMkLst>
      </pc:sldChg>
      <pc:sldChg chg="addSp delSp modSp add del mod modAnim delDesignElem">
        <pc:chgData name="Acerbis Alberto" userId="c43ce6ec-0a23-48ba-9f21-c9649b8c8391" providerId="ADAL" clId="{713959BC-FCB2-4808-B345-8856538C9613}" dt="2025-02-11T10:00:38.566" v="8013" actId="47"/>
        <pc:sldMkLst>
          <pc:docMk/>
          <pc:sldMk cId="550525273" sldId="320"/>
        </pc:sldMkLst>
      </pc:sldChg>
      <pc:sldChg chg="del">
        <pc:chgData name="Acerbis Alberto" userId="c43ce6ec-0a23-48ba-9f21-c9649b8c8391" providerId="ADAL" clId="{713959BC-FCB2-4808-B345-8856538C9613}" dt="2025-01-16T07:36:50.365" v="80" actId="47"/>
        <pc:sldMkLst>
          <pc:docMk/>
          <pc:sldMk cId="1560768993" sldId="321"/>
        </pc:sldMkLst>
      </pc:sldChg>
      <pc:sldChg chg="addSp delSp modSp add mod ord modAnim delDesignElem">
        <pc:chgData name="Acerbis Alberto" userId="c43ce6ec-0a23-48ba-9f21-c9649b8c8391" providerId="ADAL" clId="{713959BC-FCB2-4808-B345-8856538C9613}" dt="2025-02-09T14:02:11.786" v="6913"/>
        <pc:sldMkLst>
          <pc:docMk/>
          <pc:sldMk cId="2035508774" sldId="321"/>
        </pc:sldMkLst>
        <pc:spChg chg="add mod">
          <ac:chgData name="Acerbis Alberto" userId="c43ce6ec-0a23-48ba-9f21-c9649b8c8391" providerId="ADAL" clId="{713959BC-FCB2-4808-B345-8856538C9613}" dt="2025-01-23T15:20:37.653" v="4099" actId="1076"/>
          <ac:spMkLst>
            <pc:docMk/>
            <pc:sldMk cId="2035508774" sldId="321"/>
            <ac:spMk id="5" creationId="{82F0C74F-9717-50C3-A969-E34AD8D60C1B}"/>
          </ac:spMkLst>
        </pc:spChg>
        <pc:spChg chg="add mod ord">
          <ac:chgData name="Acerbis Alberto" userId="c43ce6ec-0a23-48ba-9f21-c9649b8c8391" providerId="ADAL" clId="{713959BC-FCB2-4808-B345-8856538C9613}" dt="2025-01-16T17:56:08.799" v="3049" actId="14100"/>
          <ac:spMkLst>
            <pc:docMk/>
            <pc:sldMk cId="2035508774" sldId="321"/>
            <ac:spMk id="6" creationId="{C23AAED5-219C-0DFB-45D5-EC70AB6D4515}"/>
          </ac:spMkLst>
        </pc:spChg>
        <pc:spChg chg="add del">
          <ac:chgData name="Acerbis Alberto" userId="c43ce6ec-0a23-48ba-9f21-c9649b8c8391" providerId="ADAL" clId="{713959BC-FCB2-4808-B345-8856538C9613}" dt="2025-02-09T14:02:11.786" v="6913"/>
          <ac:spMkLst>
            <pc:docMk/>
            <pc:sldMk cId="2035508774" sldId="321"/>
            <ac:spMk id="11" creationId="{2EB492CD-616E-47F8-933B-5E2D952A0593}"/>
          </ac:spMkLst>
        </pc:spChg>
        <pc:spChg chg="add del">
          <ac:chgData name="Acerbis Alberto" userId="c43ce6ec-0a23-48ba-9f21-c9649b8c8391" providerId="ADAL" clId="{713959BC-FCB2-4808-B345-8856538C9613}" dt="2025-02-09T14:02:11.786" v="6913"/>
          <ac:spMkLst>
            <pc:docMk/>
            <pc:sldMk cId="2035508774" sldId="321"/>
            <ac:spMk id="13" creationId="{59383CF9-23B5-4335-9B21-1791C4CF1C75}"/>
          </ac:spMkLst>
        </pc:spChg>
        <pc:spChg chg="add del">
          <ac:chgData name="Acerbis Alberto" userId="c43ce6ec-0a23-48ba-9f21-c9649b8c8391" providerId="ADAL" clId="{713959BC-FCB2-4808-B345-8856538C9613}" dt="2025-02-09T14:02:11.786" v="6913"/>
          <ac:spMkLst>
            <pc:docMk/>
            <pc:sldMk cId="2035508774" sldId="321"/>
            <ac:spMk id="15" creationId="{0007FE00-9498-4706-B255-6437B0252C02}"/>
          </ac:spMkLst>
        </pc:spChg>
        <pc:picChg chg="add mod">
          <ac:chgData name="Acerbis Alberto" userId="c43ce6ec-0a23-48ba-9f21-c9649b8c8391" providerId="ADAL" clId="{713959BC-FCB2-4808-B345-8856538C9613}" dt="2025-02-06T08:19:58.466" v="5784"/>
          <ac:picMkLst>
            <pc:docMk/>
            <pc:sldMk cId="2035508774" sldId="321"/>
            <ac:picMk id="2" creationId="{6D901273-C663-1899-F336-97BF416A067C}"/>
          </ac:picMkLst>
        </pc:picChg>
        <pc:picChg chg="add mod">
          <ac:chgData name="Acerbis Alberto" userId="c43ce6ec-0a23-48ba-9f21-c9649b8c8391" providerId="ADAL" clId="{713959BC-FCB2-4808-B345-8856538C9613}" dt="2025-02-06T08:20:12.251" v="5785"/>
          <ac:picMkLst>
            <pc:docMk/>
            <pc:sldMk cId="2035508774" sldId="321"/>
            <ac:picMk id="3" creationId="{163F8011-679F-3BB8-929B-B1CC535BC633}"/>
          </ac:picMkLst>
        </pc:picChg>
        <pc:picChg chg="add mod">
          <ac:chgData name="Acerbis Alberto" userId="c43ce6ec-0a23-48ba-9f21-c9649b8c8391" providerId="ADAL" clId="{713959BC-FCB2-4808-B345-8856538C9613}" dt="2025-01-16T17:56:12.373" v="3050" actId="1076"/>
          <ac:picMkLst>
            <pc:docMk/>
            <pc:sldMk cId="2035508774" sldId="321"/>
            <ac:picMk id="4" creationId="{E9D9BBDB-68D6-21B9-DFF6-DC6CA5AC0CE4}"/>
          </ac:picMkLst>
        </pc:picChg>
      </pc:sldChg>
      <pc:sldChg chg="del">
        <pc:chgData name="Acerbis Alberto" userId="c43ce6ec-0a23-48ba-9f21-c9649b8c8391" providerId="ADAL" clId="{713959BC-FCB2-4808-B345-8856538C9613}" dt="2025-01-16T07:36:47.624" v="74" actId="47"/>
        <pc:sldMkLst>
          <pc:docMk/>
          <pc:sldMk cId="1318504635" sldId="322"/>
        </pc:sldMkLst>
      </pc:sldChg>
      <pc:sldChg chg="addSp modSp add mod modAnim">
        <pc:chgData name="Acerbis Alberto" userId="c43ce6ec-0a23-48ba-9f21-c9649b8c8391" providerId="ADAL" clId="{713959BC-FCB2-4808-B345-8856538C9613}" dt="2025-01-23T15:11:22.119" v="4051" actId="20577"/>
        <pc:sldMkLst>
          <pc:docMk/>
          <pc:sldMk cId="3716161568" sldId="322"/>
        </pc:sldMkLst>
        <pc:spChg chg="add mod">
          <ac:chgData name="Acerbis Alberto" userId="c43ce6ec-0a23-48ba-9f21-c9649b8c8391" providerId="ADAL" clId="{713959BC-FCB2-4808-B345-8856538C9613}" dt="2025-01-16T17:32:58.582" v="1808" actId="14100"/>
          <ac:spMkLst>
            <pc:docMk/>
            <pc:sldMk cId="3716161568" sldId="322"/>
            <ac:spMk id="2" creationId="{345F1738-2E35-D424-1E7F-3E46831D7B80}"/>
          </ac:spMkLst>
        </pc:spChg>
        <pc:spChg chg="add mod">
          <ac:chgData name="Acerbis Alberto" userId="c43ce6ec-0a23-48ba-9f21-c9649b8c8391" providerId="ADAL" clId="{713959BC-FCB2-4808-B345-8856538C9613}" dt="2025-01-16T17:36:29.083" v="2204" actId="1076"/>
          <ac:spMkLst>
            <pc:docMk/>
            <pc:sldMk cId="3716161568" sldId="322"/>
            <ac:spMk id="6" creationId="{3D408AE5-5416-D59C-20B0-BACF53B7B23C}"/>
          </ac:spMkLst>
        </pc:spChg>
        <pc:spChg chg="add mod">
          <ac:chgData name="Acerbis Alberto" userId="c43ce6ec-0a23-48ba-9f21-c9649b8c8391" providerId="ADAL" clId="{713959BC-FCB2-4808-B345-8856538C9613}" dt="2025-01-23T15:11:22.119" v="4051" actId="20577"/>
          <ac:spMkLst>
            <pc:docMk/>
            <pc:sldMk cId="3716161568" sldId="322"/>
            <ac:spMk id="7" creationId="{188EBB90-6416-1B97-C1EE-031224A2E04B}"/>
          </ac:spMkLst>
        </pc:spChg>
        <pc:picChg chg="add mod">
          <ac:chgData name="Acerbis Alberto" userId="c43ce6ec-0a23-48ba-9f21-c9649b8c8391" providerId="ADAL" clId="{713959BC-FCB2-4808-B345-8856538C9613}" dt="2025-01-16T17:36:26.302" v="2203" actId="1076"/>
          <ac:picMkLst>
            <pc:docMk/>
            <pc:sldMk cId="3716161568" sldId="322"/>
            <ac:picMk id="5" creationId="{E8A40767-D702-DED4-F64E-E54E141BF8A0}"/>
          </ac:picMkLst>
        </pc:picChg>
      </pc:sldChg>
      <pc:sldChg chg="del">
        <pc:chgData name="Acerbis Alberto" userId="c43ce6ec-0a23-48ba-9f21-c9649b8c8391" providerId="ADAL" clId="{713959BC-FCB2-4808-B345-8856538C9613}" dt="2025-01-16T07:36:40.894" v="62" actId="47"/>
        <pc:sldMkLst>
          <pc:docMk/>
          <pc:sldMk cId="3164305332" sldId="323"/>
        </pc:sldMkLst>
      </pc:sldChg>
      <pc:sldChg chg="addSp modSp add mod modAnim">
        <pc:chgData name="Acerbis Alberto" userId="c43ce6ec-0a23-48ba-9f21-c9649b8c8391" providerId="ADAL" clId="{713959BC-FCB2-4808-B345-8856538C9613}" dt="2025-02-09T14:02:11.786" v="6913"/>
        <pc:sldMkLst>
          <pc:docMk/>
          <pc:sldMk cId="3188028297" sldId="323"/>
        </pc:sldMkLst>
        <pc:spChg chg="add mod">
          <ac:chgData name="Acerbis Alberto" userId="c43ce6ec-0a23-48ba-9f21-c9649b8c8391" providerId="ADAL" clId="{713959BC-FCB2-4808-B345-8856538C9613}" dt="2025-02-09T14:02:11.786" v="6913"/>
          <ac:spMkLst>
            <pc:docMk/>
            <pc:sldMk cId="3188028297" sldId="323"/>
            <ac:spMk id="5" creationId="{43267BD9-AA4B-C981-0EAB-0DEEA29A0B3E}"/>
          </ac:spMkLst>
        </pc:spChg>
        <pc:spChg chg="add mod">
          <ac:chgData name="Acerbis Alberto" userId="c43ce6ec-0a23-48ba-9f21-c9649b8c8391" providerId="ADAL" clId="{713959BC-FCB2-4808-B345-8856538C9613}" dt="2025-01-16T17:30:51.334" v="1762" actId="14100"/>
          <ac:spMkLst>
            <pc:docMk/>
            <pc:sldMk cId="3188028297" sldId="323"/>
            <ac:spMk id="6" creationId="{900A0DFA-FA2D-D190-1328-39B32E11329E}"/>
          </ac:spMkLst>
        </pc:spChg>
        <pc:picChg chg="add mod">
          <ac:chgData name="Acerbis Alberto" userId="c43ce6ec-0a23-48ba-9f21-c9649b8c8391" providerId="ADAL" clId="{713959BC-FCB2-4808-B345-8856538C9613}" dt="2025-01-16T17:29:41.733" v="1761" actId="1076"/>
          <ac:picMkLst>
            <pc:docMk/>
            <pc:sldMk cId="3188028297" sldId="323"/>
            <ac:picMk id="4" creationId="{5B521B3A-1793-287E-0008-5707CFB5E439}"/>
          </ac:picMkLst>
        </pc:picChg>
      </pc:sldChg>
      <pc:sldChg chg="addSp delSp modSp add del mod ord modAnim">
        <pc:chgData name="Acerbis Alberto" userId="c43ce6ec-0a23-48ba-9f21-c9649b8c8391" providerId="ADAL" clId="{713959BC-FCB2-4808-B345-8856538C9613}" dt="2025-01-16T17:19:06.634" v="1234" actId="47"/>
        <pc:sldMkLst>
          <pc:docMk/>
          <pc:sldMk cId="521246883" sldId="324"/>
        </pc:sldMkLst>
      </pc:sldChg>
      <pc:sldChg chg="del">
        <pc:chgData name="Acerbis Alberto" userId="c43ce6ec-0a23-48ba-9f21-c9649b8c8391" providerId="ADAL" clId="{713959BC-FCB2-4808-B345-8856538C9613}" dt="2025-01-16T07:36:39.403" v="59" actId="47"/>
        <pc:sldMkLst>
          <pc:docMk/>
          <pc:sldMk cId="4162054436" sldId="324"/>
        </pc:sldMkLst>
      </pc:sldChg>
      <pc:sldChg chg="addSp delSp modSp add mod ord delAnim modAnim delDesignElem">
        <pc:chgData name="Acerbis Alberto" userId="c43ce6ec-0a23-48ba-9f21-c9649b8c8391" providerId="ADAL" clId="{713959BC-FCB2-4808-B345-8856538C9613}" dt="2025-02-09T19:13:03.968" v="7139"/>
        <pc:sldMkLst>
          <pc:docMk/>
          <pc:sldMk cId="1131702946" sldId="325"/>
        </pc:sldMkLst>
        <pc:spChg chg="add mod">
          <ac:chgData name="Acerbis Alberto" userId="c43ce6ec-0a23-48ba-9f21-c9649b8c8391" providerId="ADAL" clId="{713959BC-FCB2-4808-B345-8856538C9613}" dt="2025-02-06T08:19:34.589" v="5780" actId="14100"/>
          <ac:spMkLst>
            <pc:docMk/>
            <pc:sldMk cId="1131702946" sldId="325"/>
            <ac:spMk id="3" creationId="{2ABB9ADE-86B7-D9AD-76D7-E117F3460FFF}"/>
          </ac:spMkLst>
        </pc:spChg>
        <pc:spChg chg="add del">
          <ac:chgData name="Acerbis Alberto" userId="c43ce6ec-0a23-48ba-9f21-c9649b8c8391" providerId="ADAL" clId="{713959BC-FCB2-4808-B345-8856538C9613}" dt="2025-02-09T14:02:11.786" v="6913"/>
          <ac:spMkLst>
            <pc:docMk/>
            <pc:sldMk cId="1131702946" sldId="325"/>
            <ac:spMk id="20" creationId="{0007FE00-9498-4706-B255-6437B0252C02}"/>
          </ac:spMkLst>
        </pc:spChg>
        <pc:spChg chg="add del">
          <ac:chgData name="Acerbis Alberto" userId="c43ce6ec-0a23-48ba-9f21-c9649b8c8391" providerId="ADAL" clId="{713959BC-FCB2-4808-B345-8856538C9613}" dt="2025-02-09T14:02:11.786" v="6913"/>
          <ac:spMkLst>
            <pc:docMk/>
            <pc:sldMk cId="1131702946" sldId="325"/>
            <ac:spMk id="21" creationId="{2EB492CD-616E-47F8-933B-5E2D952A0593}"/>
          </ac:spMkLst>
        </pc:spChg>
        <pc:spChg chg="add del">
          <ac:chgData name="Acerbis Alberto" userId="c43ce6ec-0a23-48ba-9f21-c9649b8c8391" providerId="ADAL" clId="{713959BC-FCB2-4808-B345-8856538C9613}" dt="2025-02-09T14:02:11.786" v="6913"/>
          <ac:spMkLst>
            <pc:docMk/>
            <pc:sldMk cId="1131702946" sldId="325"/>
            <ac:spMk id="22" creationId="{59383CF9-23B5-4335-9B21-1791C4CF1C75}"/>
          </ac:spMkLst>
        </pc:spChg>
        <pc:picChg chg="add mod">
          <ac:chgData name="Acerbis Alberto" userId="c43ce6ec-0a23-48ba-9f21-c9649b8c8391" providerId="ADAL" clId="{713959BC-FCB2-4808-B345-8856538C9613}" dt="2025-02-06T08:18:49.278" v="5664" actId="1076"/>
          <ac:picMkLst>
            <pc:docMk/>
            <pc:sldMk cId="1131702946" sldId="325"/>
            <ac:picMk id="2" creationId="{8532D786-4498-8F90-01E0-A49B7CF74DF0}"/>
          </ac:picMkLst>
        </pc:picChg>
        <pc:picChg chg="add mod">
          <ac:chgData name="Acerbis Alberto" userId="c43ce6ec-0a23-48ba-9f21-c9649b8c8391" providerId="ADAL" clId="{713959BC-FCB2-4808-B345-8856538C9613}" dt="2025-02-06T08:19:44.647" v="5781"/>
          <ac:picMkLst>
            <pc:docMk/>
            <pc:sldMk cId="1131702946" sldId="325"/>
            <ac:picMk id="4" creationId="{BBA6D29F-C294-4DE0-982A-2E34ACE2BCEF}"/>
          </ac:picMkLst>
        </pc:picChg>
        <pc:picChg chg="add mod">
          <ac:chgData name="Acerbis Alberto" userId="c43ce6ec-0a23-48ba-9f21-c9649b8c8391" providerId="ADAL" clId="{713959BC-FCB2-4808-B345-8856538C9613}" dt="2025-02-06T08:20:23.796" v="5788"/>
          <ac:picMkLst>
            <pc:docMk/>
            <pc:sldMk cId="1131702946" sldId="325"/>
            <ac:picMk id="5" creationId="{8920FBD1-C58C-C2F2-ED85-A10EB83B03AC}"/>
          </ac:picMkLst>
        </pc:picChg>
      </pc:sldChg>
      <pc:sldChg chg="del">
        <pc:chgData name="Acerbis Alberto" userId="c43ce6ec-0a23-48ba-9f21-c9649b8c8391" providerId="ADAL" clId="{713959BC-FCB2-4808-B345-8856538C9613}" dt="2025-01-16T07:36:39.829" v="60" actId="47"/>
        <pc:sldMkLst>
          <pc:docMk/>
          <pc:sldMk cId="4042800598" sldId="325"/>
        </pc:sldMkLst>
      </pc:sldChg>
      <pc:sldChg chg="addSp delSp modSp add del mod modAnim">
        <pc:chgData name="Acerbis Alberto" userId="c43ce6ec-0a23-48ba-9f21-c9649b8c8391" providerId="ADAL" clId="{713959BC-FCB2-4808-B345-8856538C9613}" dt="2025-01-16T17:09:35.606" v="503" actId="47"/>
        <pc:sldMkLst>
          <pc:docMk/>
          <pc:sldMk cId="3467358908" sldId="326"/>
        </pc:sldMkLst>
      </pc:sldChg>
      <pc:sldChg chg="del">
        <pc:chgData name="Acerbis Alberto" userId="c43ce6ec-0a23-48ba-9f21-c9649b8c8391" providerId="ADAL" clId="{713959BC-FCB2-4808-B345-8856538C9613}" dt="2025-01-16T07:36:40.307" v="61" actId="47"/>
        <pc:sldMkLst>
          <pc:docMk/>
          <pc:sldMk cId="3541330735" sldId="326"/>
        </pc:sldMkLst>
      </pc:sldChg>
      <pc:sldChg chg="addSp delSp modSp add mod modAnim delDesignElem">
        <pc:chgData name="Acerbis Alberto" userId="c43ce6ec-0a23-48ba-9f21-c9649b8c8391" providerId="ADAL" clId="{713959BC-FCB2-4808-B345-8856538C9613}" dt="2025-02-09T14:02:11.786" v="6913"/>
        <pc:sldMkLst>
          <pc:docMk/>
          <pc:sldMk cId="1243690577" sldId="327"/>
        </pc:sldMkLst>
        <pc:spChg chg="add mod">
          <ac:chgData name="Acerbis Alberto" userId="c43ce6ec-0a23-48ba-9f21-c9649b8c8391" providerId="ADAL" clId="{713959BC-FCB2-4808-B345-8856538C9613}" dt="2025-02-07T11:00:02.584" v="6032" actId="113"/>
          <ac:spMkLst>
            <pc:docMk/>
            <pc:sldMk cId="1243690577" sldId="327"/>
            <ac:spMk id="2" creationId="{C086290D-FA61-C81B-ABAE-5C14763AFABD}"/>
          </ac:spMkLst>
        </pc:spChg>
        <pc:spChg chg="add mod ord">
          <ac:chgData name="Acerbis Alberto" userId="c43ce6ec-0a23-48ba-9f21-c9649b8c8391" providerId="ADAL" clId="{713959BC-FCB2-4808-B345-8856538C9613}" dt="2025-01-16T08:14:24.212" v="277" actId="122"/>
          <ac:spMkLst>
            <pc:docMk/>
            <pc:sldMk cId="1243690577" sldId="327"/>
            <ac:spMk id="5" creationId="{4CCE8D98-3BD0-27E6-501D-BEDF3322DC90}"/>
          </ac:spMkLst>
        </pc:spChg>
        <pc:spChg chg="add del">
          <ac:chgData name="Acerbis Alberto" userId="c43ce6ec-0a23-48ba-9f21-c9649b8c8391" providerId="ADAL" clId="{713959BC-FCB2-4808-B345-8856538C9613}" dt="2025-02-09T14:02:11.786" v="6913"/>
          <ac:spMkLst>
            <pc:docMk/>
            <pc:sldMk cId="1243690577" sldId="327"/>
            <ac:spMk id="10" creationId="{F13C74B1-5B17-4795-BED0-7140497B445A}"/>
          </ac:spMkLst>
        </pc:spChg>
        <pc:spChg chg="add del">
          <ac:chgData name="Acerbis Alberto" userId="c43ce6ec-0a23-48ba-9f21-c9649b8c8391" providerId="ADAL" clId="{713959BC-FCB2-4808-B345-8856538C9613}" dt="2025-02-09T14:02:11.786" v="6913"/>
          <ac:spMkLst>
            <pc:docMk/>
            <pc:sldMk cId="1243690577" sldId="327"/>
            <ac:spMk id="12" creationId="{D4974D33-8DC5-464E-8C6D-BE58F0669C17}"/>
          </ac:spMkLst>
        </pc:spChg>
        <pc:picChg chg="add mod">
          <ac:chgData name="Acerbis Alberto" userId="c43ce6ec-0a23-48ba-9f21-c9649b8c8391" providerId="ADAL" clId="{713959BC-FCB2-4808-B345-8856538C9613}" dt="2025-01-16T08:08:11.474" v="272" actId="26606"/>
          <ac:picMkLst>
            <pc:docMk/>
            <pc:sldMk cId="1243690577" sldId="327"/>
            <ac:picMk id="4" creationId="{E922FC39-D7E1-3875-4757-639BD2BDCA86}"/>
          </ac:picMkLst>
        </pc:picChg>
      </pc:sldChg>
      <pc:sldChg chg="del">
        <pc:chgData name="Acerbis Alberto" userId="c43ce6ec-0a23-48ba-9f21-c9649b8c8391" providerId="ADAL" clId="{713959BC-FCB2-4808-B345-8856538C9613}" dt="2025-01-16T07:36:48.563" v="76" actId="47"/>
        <pc:sldMkLst>
          <pc:docMk/>
          <pc:sldMk cId="2604219392" sldId="327"/>
        </pc:sldMkLst>
      </pc:sldChg>
      <pc:sldChg chg="del">
        <pc:chgData name="Acerbis Alberto" userId="c43ce6ec-0a23-48ba-9f21-c9649b8c8391" providerId="ADAL" clId="{713959BC-FCB2-4808-B345-8856538C9613}" dt="2025-01-16T07:36:51.299" v="82" actId="47"/>
        <pc:sldMkLst>
          <pc:docMk/>
          <pc:sldMk cId="3888716516" sldId="328"/>
        </pc:sldMkLst>
      </pc:sldChg>
      <pc:sldChg chg="addSp delSp modSp add mod ord modAnim delDesignElem">
        <pc:chgData name="Acerbis Alberto" userId="c43ce6ec-0a23-48ba-9f21-c9649b8c8391" providerId="ADAL" clId="{713959BC-FCB2-4808-B345-8856538C9613}" dt="2025-02-11T14:06:16.938" v="8789" actId="1076"/>
        <pc:sldMkLst>
          <pc:docMk/>
          <pc:sldMk cId="3935101498" sldId="328"/>
        </pc:sldMkLst>
        <pc:spChg chg="mod">
          <ac:chgData name="Acerbis Alberto" userId="c43ce6ec-0a23-48ba-9f21-c9649b8c8391" providerId="ADAL" clId="{713959BC-FCB2-4808-B345-8856538C9613}" dt="2025-02-09T19:41:30.906" v="7144" actId="20577"/>
          <ac:spMkLst>
            <pc:docMk/>
            <pc:sldMk cId="3935101498" sldId="328"/>
            <ac:spMk id="11" creationId="{D4C5AA1B-B826-ABE9-D099-A45C2D757795}"/>
          </ac:spMkLst>
        </pc:spChg>
        <pc:spChg chg="add del">
          <ac:chgData name="Acerbis Alberto" userId="c43ce6ec-0a23-48ba-9f21-c9649b8c8391" providerId="ADAL" clId="{713959BC-FCB2-4808-B345-8856538C9613}" dt="2025-02-09T14:02:11.786" v="6913"/>
          <ac:spMkLst>
            <pc:docMk/>
            <pc:sldMk cId="3935101498" sldId="328"/>
            <ac:spMk id="20" creationId="{89722B6A-0F17-E340-A5EC-AF2DCC901813}"/>
          </ac:spMkLst>
        </pc:spChg>
        <pc:spChg chg="add del">
          <ac:chgData name="Acerbis Alberto" userId="c43ce6ec-0a23-48ba-9f21-c9649b8c8391" providerId="ADAL" clId="{713959BC-FCB2-4808-B345-8856538C9613}" dt="2025-02-09T14:02:11.786" v="6913"/>
          <ac:spMkLst>
            <pc:docMk/>
            <pc:sldMk cId="3935101498" sldId="328"/>
            <ac:spMk id="21" creationId="{AE980F5A-90C6-08DB-14EC-F3C84B2B644D}"/>
          </ac:spMkLst>
        </pc:spChg>
        <pc:spChg chg="add del">
          <ac:chgData name="Acerbis Alberto" userId="c43ce6ec-0a23-48ba-9f21-c9649b8c8391" providerId="ADAL" clId="{713959BC-FCB2-4808-B345-8856538C9613}" dt="2025-02-09T14:02:11.786" v="6913"/>
          <ac:spMkLst>
            <pc:docMk/>
            <pc:sldMk cId="3935101498" sldId="328"/>
            <ac:spMk id="22" creationId="{ECACC053-BCAA-0E8A-CF1F-54F77378030A}"/>
          </ac:spMkLst>
        </pc:spChg>
        <pc:picChg chg="add mod">
          <ac:chgData name="Acerbis Alberto" userId="c43ce6ec-0a23-48ba-9f21-c9649b8c8391" providerId="ADAL" clId="{713959BC-FCB2-4808-B345-8856538C9613}" dt="2025-02-06T08:19:51.617" v="5783"/>
          <ac:picMkLst>
            <pc:docMk/>
            <pc:sldMk cId="3935101498" sldId="328"/>
            <ac:picMk id="2" creationId="{BA1336BF-AF4D-2FB0-874E-5F8C4DF29DB8}"/>
          </ac:picMkLst>
        </pc:picChg>
        <pc:picChg chg="add mod">
          <ac:chgData name="Acerbis Alberto" userId="c43ce6ec-0a23-48ba-9f21-c9649b8c8391" providerId="ADAL" clId="{713959BC-FCB2-4808-B345-8856538C9613}" dt="2025-02-06T08:20:16.752" v="5786"/>
          <ac:picMkLst>
            <pc:docMk/>
            <pc:sldMk cId="3935101498" sldId="328"/>
            <ac:picMk id="3" creationId="{282984BE-4ADF-E604-E0D7-809C9830F560}"/>
          </ac:picMkLst>
        </pc:picChg>
        <pc:picChg chg="add mod">
          <ac:chgData name="Acerbis Alberto" userId="c43ce6ec-0a23-48ba-9f21-c9649b8c8391" providerId="ADAL" clId="{713959BC-FCB2-4808-B345-8856538C9613}" dt="2025-02-11T14:06:16.938" v="8789" actId="1076"/>
          <ac:picMkLst>
            <pc:docMk/>
            <pc:sldMk cId="3935101498" sldId="328"/>
            <ac:picMk id="4" creationId="{1B316420-72D3-92B5-BE8B-4E9D0400F73C}"/>
          </ac:picMkLst>
        </pc:picChg>
      </pc:sldChg>
      <pc:sldChg chg="addSp delSp modSp add mod ord delAnim modAnim delDesignElem">
        <pc:chgData name="Acerbis Alberto" userId="c43ce6ec-0a23-48ba-9f21-c9649b8c8391" providerId="ADAL" clId="{713959BC-FCB2-4808-B345-8856538C9613}" dt="2025-02-11T11:09:55.348" v="8718"/>
        <pc:sldMkLst>
          <pc:docMk/>
          <pc:sldMk cId="806228798" sldId="329"/>
        </pc:sldMkLst>
        <pc:spChg chg="add mod">
          <ac:chgData name="Acerbis Alberto" userId="c43ce6ec-0a23-48ba-9f21-c9649b8c8391" providerId="ADAL" clId="{713959BC-FCB2-4808-B345-8856538C9613}" dt="2025-01-23T15:14:18.595" v="4059" actId="26606"/>
          <ac:spMkLst>
            <pc:docMk/>
            <pc:sldMk cId="806228798" sldId="329"/>
            <ac:spMk id="2" creationId="{571FE346-1ED4-3C67-9A49-ED849E3F5478}"/>
          </ac:spMkLst>
        </pc:spChg>
        <pc:spChg chg="add mod">
          <ac:chgData name="Acerbis Alberto" userId="c43ce6ec-0a23-48ba-9f21-c9649b8c8391" providerId="ADAL" clId="{713959BC-FCB2-4808-B345-8856538C9613}" dt="2025-01-23T15:15:35.645" v="4072" actId="255"/>
          <ac:spMkLst>
            <pc:docMk/>
            <pc:sldMk cId="806228798" sldId="329"/>
            <ac:spMk id="5" creationId="{49817898-858A-8F26-EE40-D5E8FFC1DE71}"/>
          </ac:spMkLst>
        </pc:spChg>
        <pc:spChg chg="add mod">
          <ac:chgData name="Acerbis Alberto" userId="c43ce6ec-0a23-48ba-9f21-c9649b8c8391" providerId="ADAL" clId="{713959BC-FCB2-4808-B345-8856538C9613}" dt="2025-01-24T10:34:11.635" v="5610" actId="122"/>
          <ac:spMkLst>
            <pc:docMk/>
            <pc:sldMk cId="806228798" sldId="329"/>
            <ac:spMk id="7" creationId="{4EAB13CE-BE96-B988-D4A3-FBDD914CB5EB}"/>
          </ac:spMkLst>
        </pc:spChg>
        <pc:spChg chg="mod">
          <ac:chgData name="Acerbis Alberto" userId="c43ce6ec-0a23-48ba-9f21-c9649b8c8391" providerId="ADAL" clId="{713959BC-FCB2-4808-B345-8856538C9613}" dt="2025-01-23T15:14:30.936" v="4066" actId="14100"/>
          <ac:spMkLst>
            <pc:docMk/>
            <pc:sldMk cId="806228798" sldId="329"/>
            <ac:spMk id="10" creationId="{0F59B0EF-E830-283A-7426-642E84232DF6}"/>
          </ac:spMkLst>
        </pc:spChg>
        <pc:spChg chg="add del">
          <ac:chgData name="Acerbis Alberto" userId="c43ce6ec-0a23-48ba-9f21-c9649b8c8391" providerId="ADAL" clId="{713959BC-FCB2-4808-B345-8856538C9613}" dt="2025-02-09T14:02:11.786" v="6913"/>
          <ac:spMkLst>
            <pc:docMk/>
            <pc:sldMk cId="806228798" sldId="329"/>
            <ac:spMk id="32" creationId="{AAAE94E3-A7DB-4868-B1E3-E49703488BBC}"/>
          </ac:spMkLst>
        </pc:spChg>
        <pc:spChg chg="add del">
          <ac:chgData name="Acerbis Alberto" userId="c43ce6ec-0a23-48ba-9f21-c9649b8c8391" providerId="ADAL" clId="{713959BC-FCB2-4808-B345-8856538C9613}" dt="2025-02-09T14:02:11.786" v="6913"/>
          <ac:spMkLst>
            <pc:docMk/>
            <pc:sldMk cId="806228798" sldId="329"/>
            <ac:spMk id="33" creationId="{3873B707-463F-40B0-8227-E8CC6C67EB25}"/>
          </ac:spMkLst>
        </pc:spChg>
        <pc:spChg chg="add del">
          <ac:chgData name="Acerbis Alberto" userId="c43ce6ec-0a23-48ba-9f21-c9649b8c8391" providerId="ADAL" clId="{713959BC-FCB2-4808-B345-8856538C9613}" dt="2025-02-09T14:02:11.786" v="6913"/>
          <ac:spMkLst>
            <pc:docMk/>
            <pc:sldMk cId="806228798" sldId="329"/>
            <ac:spMk id="35" creationId="{C13237C8-E62C-4F0D-A318-BD6FB6C2D138}"/>
          </ac:spMkLst>
        </pc:spChg>
        <pc:spChg chg="add del">
          <ac:chgData name="Acerbis Alberto" userId="c43ce6ec-0a23-48ba-9f21-c9649b8c8391" providerId="ADAL" clId="{713959BC-FCB2-4808-B345-8856538C9613}" dt="2025-02-09T14:02:11.786" v="6913"/>
          <ac:spMkLst>
            <pc:docMk/>
            <pc:sldMk cId="806228798" sldId="329"/>
            <ac:spMk id="37" creationId="{19C9EAEA-39D0-4B0E-A0EB-51E7B26740B1}"/>
          </ac:spMkLst>
        </pc:spChg>
        <pc:spChg chg="add del">
          <ac:chgData name="Acerbis Alberto" userId="c43ce6ec-0a23-48ba-9f21-c9649b8c8391" providerId="ADAL" clId="{713959BC-FCB2-4808-B345-8856538C9613}" dt="2025-02-09T14:02:11.786" v="6913"/>
          <ac:spMkLst>
            <pc:docMk/>
            <pc:sldMk cId="806228798" sldId="329"/>
            <ac:spMk id="39" creationId="{8CB5D2D7-DF65-4E86-BFBA-FFB9B5ACEB64}"/>
          </ac:spMkLst>
        </pc:spChg>
        <pc:grpChg chg="add del">
          <ac:chgData name="Acerbis Alberto" userId="c43ce6ec-0a23-48ba-9f21-c9649b8c8391" providerId="ADAL" clId="{713959BC-FCB2-4808-B345-8856538C9613}" dt="2025-02-09T14:02:11.786" v="6913"/>
          <ac:grpSpMkLst>
            <pc:docMk/>
            <pc:sldMk cId="806228798" sldId="329"/>
            <ac:grpSpMk id="34" creationId="{1DE889C7-FAD6-4397-98E2-05D503484459}"/>
          </ac:grpSpMkLst>
        </pc:grpChg>
        <pc:picChg chg="add mod">
          <ac:chgData name="Acerbis Alberto" userId="c43ce6ec-0a23-48ba-9f21-c9649b8c8391" providerId="ADAL" clId="{713959BC-FCB2-4808-B345-8856538C9613}" dt="2025-01-23T15:15:15.767" v="4070" actId="1076"/>
          <ac:picMkLst>
            <pc:docMk/>
            <pc:sldMk cId="806228798" sldId="329"/>
            <ac:picMk id="4" creationId="{45EEA56D-56EC-8631-E601-74A9C85FC6B6}"/>
          </ac:picMkLst>
        </pc:picChg>
        <pc:picChg chg="add mod">
          <ac:chgData name="Acerbis Alberto" userId="c43ce6ec-0a23-48ba-9f21-c9649b8c8391" providerId="ADAL" clId="{713959BC-FCB2-4808-B345-8856538C9613}" dt="2025-01-24T10:33:53.724" v="5605" actId="1076"/>
          <ac:picMkLst>
            <pc:docMk/>
            <pc:sldMk cId="806228798" sldId="329"/>
            <ac:picMk id="6" creationId="{749499B1-57D4-AD4B-1C7E-4393A5B347AE}"/>
          </ac:picMkLst>
        </pc:picChg>
      </pc:sldChg>
      <pc:sldChg chg="del">
        <pc:chgData name="Acerbis Alberto" userId="c43ce6ec-0a23-48ba-9f21-c9649b8c8391" providerId="ADAL" clId="{713959BC-FCB2-4808-B345-8856538C9613}" dt="2025-01-16T07:36:55.829" v="92" actId="47"/>
        <pc:sldMkLst>
          <pc:docMk/>
          <pc:sldMk cId="2807246940" sldId="329"/>
        </pc:sldMkLst>
      </pc:sldChg>
      <pc:sldChg chg="del">
        <pc:chgData name="Acerbis Alberto" userId="c43ce6ec-0a23-48ba-9f21-c9649b8c8391" providerId="ADAL" clId="{713959BC-FCB2-4808-B345-8856538C9613}" dt="2025-01-16T07:36:51.699" v="83" actId="47"/>
        <pc:sldMkLst>
          <pc:docMk/>
          <pc:sldMk cId="2548575339" sldId="330"/>
        </pc:sldMkLst>
      </pc:sldChg>
      <pc:sldChg chg="addSp delSp modSp add del mod ord delAnim modAnim">
        <pc:chgData name="Acerbis Alberto" userId="c43ce6ec-0a23-48ba-9f21-c9649b8c8391" providerId="ADAL" clId="{713959BC-FCB2-4808-B345-8856538C9613}" dt="2025-01-23T14:32:40.351" v="3288" actId="47"/>
        <pc:sldMkLst>
          <pc:docMk/>
          <pc:sldMk cId="2749792250" sldId="330"/>
        </pc:sldMkLst>
      </pc:sldChg>
      <pc:sldChg chg="del">
        <pc:chgData name="Acerbis Alberto" userId="c43ce6ec-0a23-48ba-9f21-c9649b8c8391" providerId="ADAL" clId="{713959BC-FCB2-4808-B345-8856538C9613}" dt="2025-01-16T07:36:52.174" v="84" actId="47"/>
        <pc:sldMkLst>
          <pc:docMk/>
          <pc:sldMk cId="550780876" sldId="331"/>
        </pc:sldMkLst>
      </pc:sldChg>
      <pc:sldChg chg="addSp delSp modSp add mod ord delAnim">
        <pc:chgData name="Acerbis Alberto" userId="c43ce6ec-0a23-48ba-9f21-c9649b8c8391" providerId="ADAL" clId="{713959BC-FCB2-4808-B345-8856538C9613}" dt="2025-01-16T18:06:49.944" v="3166" actId="207"/>
        <pc:sldMkLst>
          <pc:docMk/>
          <pc:sldMk cId="2886161433" sldId="331"/>
        </pc:sldMkLst>
        <pc:spChg chg="mod">
          <ac:chgData name="Acerbis Alberto" userId="c43ce6ec-0a23-48ba-9f21-c9649b8c8391" providerId="ADAL" clId="{713959BC-FCB2-4808-B345-8856538C9613}" dt="2025-01-16T18:06:49.944" v="3166" actId="207"/>
          <ac:spMkLst>
            <pc:docMk/>
            <pc:sldMk cId="2886161433" sldId="331"/>
            <ac:spMk id="2" creationId="{0B6E30B0-BED6-7952-9136-4670D7723EB9}"/>
          </ac:spMkLst>
        </pc:spChg>
        <pc:spChg chg="add mod">
          <ac:chgData name="Acerbis Alberto" userId="c43ce6ec-0a23-48ba-9f21-c9649b8c8391" providerId="ADAL" clId="{713959BC-FCB2-4808-B345-8856538C9613}" dt="2025-01-16T18:06:25.957" v="3165" actId="1038"/>
          <ac:spMkLst>
            <pc:docMk/>
            <pc:sldMk cId="2886161433" sldId="331"/>
            <ac:spMk id="11" creationId="{1CEDD351-7E74-F388-3E12-2B6B4BF5B802}"/>
          </ac:spMkLst>
        </pc:spChg>
        <pc:spChg chg="add mod">
          <ac:chgData name="Acerbis Alberto" userId="c43ce6ec-0a23-48ba-9f21-c9649b8c8391" providerId="ADAL" clId="{713959BC-FCB2-4808-B345-8856538C9613}" dt="2025-01-16T18:06:14.096" v="3141" actId="1035"/>
          <ac:spMkLst>
            <pc:docMk/>
            <pc:sldMk cId="2886161433" sldId="331"/>
            <ac:spMk id="13" creationId="{C99C53DA-9393-1355-312C-74F2887ECE5F}"/>
          </ac:spMkLst>
        </pc:spChg>
        <pc:spChg chg="add mod">
          <ac:chgData name="Acerbis Alberto" userId="c43ce6ec-0a23-48ba-9f21-c9649b8c8391" providerId="ADAL" clId="{713959BC-FCB2-4808-B345-8856538C9613}" dt="2025-01-16T18:06:25.957" v="3165" actId="1038"/>
          <ac:spMkLst>
            <pc:docMk/>
            <pc:sldMk cId="2886161433" sldId="331"/>
            <ac:spMk id="17" creationId="{F31D0AA9-E47E-E75E-BD3F-1487C73F8DDB}"/>
          </ac:spMkLst>
        </pc:spChg>
        <pc:spChg chg="add mod">
          <ac:chgData name="Acerbis Alberto" userId="c43ce6ec-0a23-48ba-9f21-c9649b8c8391" providerId="ADAL" clId="{713959BC-FCB2-4808-B345-8856538C9613}" dt="2025-01-16T18:04:12.547" v="3105" actId="1076"/>
          <ac:spMkLst>
            <pc:docMk/>
            <pc:sldMk cId="2886161433" sldId="331"/>
            <ac:spMk id="18" creationId="{068E625D-534B-D713-6272-AEA5624D41CE}"/>
          </ac:spMkLst>
        </pc:spChg>
        <pc:spChg chg="add mod">
          <ac:chgData name="Acerbis Alberto" userId="c43ce6ec-0a23-48ba-9f21-c9649b8c8391" providerId="ADAL" clId="{713959BC-FCB2-4808-B345-8856538C9613}" dt="2025-01-16T18:06:14.096" v="3141" actId="1035"/>
          <ac:spMkLst>
            <pc:docMk/>
            <pc:sldMk cId="2886161433" sldId="331"/>
            <ac:spMk id="20" creationId="{C548D06A-A6FE-35E7-247F-52684C425200}"/>
          </ac:spMkLst>
        </pc:spChg>
        <pc:picChg chg="add mod">
          <ac:chgData name="Acerbis Alberto" userId="c43ce6ec-0a23-48ba-9f21-c9649b8c8391" providerId="ADAL" clId="{713959BC-FCB2-4808-B345-8856538C9613}" dt="2025-01-16T17:57:20.917" v="3071" actId="1076"/>
          <ac:picMkLst>
            <pc:docMk/>
            <pc:sldMk cId="2886161433" sldId="331"/>
            <ac:picMk id="8" creationId="{D0707C3B-7623-B65B-18D0-E73E13486631}"/>
          </ac:picMkLst>
        </pc:picChg>
        <pc:picChg chg="add mod">
          <ac:chgData name="Acerbis Alberto" userId="c43ce6ec-0a23-48ba-9f21-c9649b8c8391" providerId="ADAL" clId="{713959BC-FCB2-4808-B345-8856538C9613}" dt="2025-01-16T18:06:25.957" v="3165" actId="1038"/>
          <ac:picMkLst>
            <pc:docMk/>
            <pc:sldMk cId="2886161433" sldId="331"/>
            <ac:picMk id="10" creationId="{08B2BE24-DDF8-3774-CB55-B04D8A51A685}"/>
          </ac:picMkLst>
        </pc:picChg>
        <pc:picChg chg="add mod">
          <ac:chgData name="Acerbis Alberto" userId="c43ce6ec-0a23-48ba-9f21-c9649b8c8391" providerId="ADAL" clId="{713959BC-FCB2-4808-B345-8856538C9613}" dt="2025-01-16T18:06:14.096" v="3141" actId="1035"/>
          <ac:picMkLst>
            <pc:docMk/>
            <pc:sldMk cId="2886161433" sldId="331"/>
            <ac:picMk id="12" creationId="{358C2AC9-E681-F5E8-CC6D-76D044A8AFC2}"/>
          </ac:picMkLst>
        </pc:picChg>
        <pc:picChg chg="add mod">
          <ac:chgData name="Acerbis Alberto" userId="c43ce6ec-0a23-48ba-9f21-c9649b8c8391" providerId="ADAL" clId="{713959BC-FCB2-4808-B345-8856538C9613}" dt="2025-01-16T17:58:29.317" v="3079" actId="1076"/>
          <ac:picMkLst>
            <pc:docMk/>
            <pc:sldMk cId="2886161433" sldId="331"/>
            <ac:picMk id="14" creationId="{1E3EBB03-DF8C-A7EE-922E-AE2B416E23FE}"/>
          </ac:picMkLst>
        </pc:picChg>
        <pc:picChg chg="add mod">
          <ac:chgData name="Acerbis Alberto" userId="c43ce6ec-0a23-48ba-9f21-c9649b8c8391" providerId="ADAL" clId="{713959BC-FCB2-4808-B345-8856538C9613}" dt="2025-01-16T18:06:25.957" v="3165" actId="1038"/>
          <ac:picMkLst>
            <pc:docMk/>
            <pc:sldMk cId="2886161433" sldId="331"/>
            <ac:picMk id="16" creationId="{E258E2F5-9666-EB86-DF01-55A078470396}"/>
          </ac:picMkLst>
        </pc:picChg>
        <pc:picChg chg="add mod">
          <ac:chgData name="Acerbis Alberto" userId="c43ce6ec-0a23-48ba-9f21-c9649b8c8391" providerId="ADAL" clId="{713959BC-FCB2-4808-B345-8856538C9613}" dt="2025-01-16T18:06:14.096" v="3141" actId="1035"/>
          <ac:picMkLst>
            <pc:docMk/>
            <pc:sldMk cId="2886161433" sldId="331"/>
            <ac:picMk id="19" creationId="{7AC2BCAE-9E82-01ED-41EA-4877F3AFC0B7}"/>
          </ac:picMkLst>
        </pc:picChg>
      </pc:sldChg>
      <pc:sldChg chg="delSp add del mod delAnim">
        <pc:chgData name="Acerbis Alberto" userId="c43ce6ec-0a23-48ba-9f21-c9649b8c8391" providerId="ADAL" clId="{713959BC-FCB2-4808-B345-8856538C9613}" dt="2025-01-23T15:45:46.459" v="4246" actId="47"/>
        <pc:sldMkLst>
          <pc:docMk/>
          <pc:sldMk cId="1931996955" sldId="332"/>
        </pc:sldMkLst>
      </pc:sldChg>
      <pc:sldChg chg="del">
        <pc:chgData name="Acerbis Alberto" userId="c43ce6ec-0a23-48ba-9f21-c9649b8c8391" providerId="ADAL" clId="{713959BC-FCB2-4808-B345-8856538C9613}" dt="2025-01-16T07:36:52.601" v="85" actId="47"/>
        <pc:sldMkLst>
          <pc:docMk/>
          <pc:sldMk cId="3138189562" sldId="332"/>
        </pc:sldMkLst>
      </pc:sldChg>
      <pc:sldChg chg="del">
        <pc:chgData name="Acerbis Alberto" userId="c43ce6ec-0a23-48ba-9f21-c9649b8c8391" providerId="ADAL" clId="{713959BC-FCB2-4808-B345-8856538C9613}" dt="2025-01-16T07:36:53.979" v="88" actId="47"/>
        <pc:sldMkLst>
          <pc:docMk/>
          <pc:sldMk cId="357940156" sldId="333"/>
        </pc:sldMkLst>
      </pc:sldChg>
      <pc:sldChg chg="del">
        <pc:chgData name="Acerbis Alberto" userId="c43ce6ec-0a23-48ba-9f21-c9649b8c8391" providerId="ADAL" clId="{713959BC-FCB2-4808-B345-8856538C9613}" dt="2025-01-16T07:36:54.423" v="89" actId="47"/>
        <pc:sldMkLst>
          <pc:docMk/>
          <pc:sldMk cId="2841388121" sldId="334"/>
        </pc:sldMkLst>
      </pc:sldChg>
      <pc:sldChg chg="del">
        <pc:chgData name="Acerbis Alberto" userId="c43ce6ec-0a23-48ba-9f21-c9649b8c8391" providerId="ADAL" clId="{713959BC-FCB2-4808-B345-8856538C9613}" dt="2025-01-16T07:36:53.053" v="86" actId="47"/>
        <pc:sldMkLst>
          <pc:docMk/>
          <pc:sldMk cId="771969968" sldId="335"/>
        </pc:sldMkLst>
      </pc:sldChg>
      <pc:sldChg chg="del">
        <pc:chgData name="Acerbis Alberto" userId="c43ce6ec-0a23-48ba-9f21-c9649b8c8391" providerId="ADAL" clId="{713959BC-FCB2-4808-B345-8856538C9613}" dt="2025-01-16T07:36:53.497" v="87" actId="47"/>
        <pc:sldMkLst>
          <pc:docMk/>
          <pc:sldMk cId="2730409649" sldId="336"/>
        </pc:sldMkLst>
      </pc:sldChg>
      <pc:sldChg chg="addSp modSp add del mod modAnim">
        <pc:chgData name="Acerbis Alberto" userId="c43ce6ec-0a23-48ba-9f21-c9649b8c8391" providerId="ADAL" clId="{713959BC-FCB2-4808-B345-8856538C9613}" dt="2025-01-23T19:39:54.547" v="4670" actId="47"/>
        <pc:sldMkLst>
          <pc:docMk/>
          <pc:sldMk cId="1358194099" sldId="379"/>
        </pc:sldMkLst>
      </pc:sldChg>
      <pc:sldChg chg="addSp delSp modSp add mod setBg delAnim modAnim delDesignElem">
        <pc:chgData name="Acerbis Alberto" userId="c43ce6ec-0a23-48ba-9f21-c9649b8c8391" providerId="ADAL" clId="{713959BC-FCB2-4808-B345-8856538C9613}" dt="2025-02-09T14:02:11.786" v="6913"/>
        <pc:sldMkLst>
          <pc:docMk/>
          <pc:sldMk cId="1117658346" sldId="381"/>
        </pc:sldMkLst>
        <pc:spChg chg="add mod">
          <ac:chgData name="Acerbis Alberto" userId="c43ce6ec-0a23-48ba-9f21-c9649b8c8391" providerId="ADAL" clId="{713959BC-FCB2-4808-B345-8856538C9613}" dt="2025-01-23T14:49:46.650" v="3779" actId="20577"/>
          <ac:spMkLst>
            <pc:docMk/>
            <pc:sldMk cId="1117658346" sldId="381"/>
            <ac:spMk id="3" creationId="{38B6F1C7-B9F4-80C0-BBFC-30D25BC76E9B}"/>
          </ac:spMkLst>
        </pc:spChg>
        <pc:spChg chg="mod">
          <ac:chgData name="Acerbis Alberto" userId="c43ce6ec-0a23-48ba-9f21-c9649b8c8391" providerId="ADAL" clId="{713959BC-FCB2-4808-B345-8856538C9613}" dt="2025-01-23T14:40:43.383" v="3488" actId="1076"/>
          <ac:spMkLst>
            <pc:docMk/>
            <pc:sldMk cId="1117658346" sldId="381"/>
            <ac:spMk id="9" creationId="{184C2B2D-43A6-246D-7971-7C456D48E1D9}"/>
          </ac:spMkLst>
        </pc:spChg>
        <pc:spChg chg="add del">
          <ac:chgData name="Acerbis Alberto" userId="c43ce6ec-0a23-48ba-9f21-c9649b8c8391" providerId="ADAL" clId="{713959BC-FCB2-4808-B345-8856538C9613}" dt="2025-02-09T14:02:11.786" v="6913"/>
          <ac:spMkLst>
            <pc:docMk/>
            <pc:sldMk cId="1117658346" sldId="381"/>
            <ac:spMk id="14" creationId="{F13C74B1-5B17-4795-BED0-7140497B445A}"/>
          </ac:spMkLst>
        </pc:spChg>
        <pc:spChg chg="add del">
          <ac:chgData name="Acerbis Alberto" userId="c43ce6ec-0a23-48ba-9f21-c9649b8c8391" providerId="ADAL" clId="{713959BC-FCB2-4808-B345-8856538C9613}" dt="2025-02-09T14:02:11.786" v="6913"/>
          <ac:spMkLst>
            <pc:docMk/>
            <pc:sldMk cId="1117658346" sldId="381"/>
            <ac:spMk id="16" creationId="{D4974D33-8DC5-464E-8C6D-BE58F0669C17}"/>
          </ac:spMkLst>
        </pc:spChg>
        <pc:picChg chg="add mod ord">
          <ac:chgData name="Acerbis Alberto" userId="c43ce6ec-0a23-48ba-9f21-c9649b8c8391" providerId="ADAL" clId="{713959BC-FCB2-4808-B345-8856538C9613}" dt="2025-01-23T14:36:57.825" v="3312" actId="26606"/>
          <ac:picMkLst>
            <pc:docMk/>
            <pc:sldMk cId="1117658346" sldId="381"/>
            <ac:picMk id="2" creationId="{FFDF5239-5A71-BA7E-44D0-ADA078361264}"/>
          </ac:picMkLst>
        </pc:picChg>
      </pc:sldChg>
      <pc:sldChg chg="delSp modSp add del mod delAnim">
        <pc:chgData name="Acerbis Alberto" userId="c43ce6ec-0a23-48ba-9f21-c9649b8c8391" providerId="ADAL" clId="{713959BC-FCB2-4808-B345-8856538C9613}" dt="2025-02-11T09:49:13.314" v="7841" actId="47"/>
        <pc:sldMkLst>
          <pc:docMk/>
          <pc:sldMk cId="2960358168" sldId="406"/>
        </pc:sldMkLst>
      </pc:sldChg>
      <pc:sldChg chg="modSp add del mod">
        <pc:chgData name="Acerbis Alberto" userId="c43ce6ec-0a23-48ba-9f21-c9649b8c8391" providerId="ADAL" clId="{713959BC-FCB2-4808-B345-8856538C9613}" dt="2025-02-11T15:23:27.313" v="8983" actId="47"/>
        <pc:sldMkLst>
          <pc:docMk/>
          <pc:sldMk cId="2119375800" sldId="417"/>
        </pc:sldMkLst>
      </pc:sldChg>
      <pc:sldChg chg="modSp add">
        <pc:chgData name="Acerbis Alberto" userId="c43ce6ec-0a23-48ba-9f21-c9649b8c8391" providerId="ADAL" clId="{713959BC-FCB2-4808-B345-8856538C9613}" dt="2025-01-23T15:27:13.274" v="4118" actId="114"/>
        <pc:sldMkLst>
          <pc:docMk/>
          <pc:sldMk cId="1098469582" sldId="419"/>
        </pc:sldMkLst>
        <pc:spChg chg="mod">
          <ac:chgData name="Acerbis Alberto" userId="c43ce6ec-0a23-48ba-9f21-c9649b8c8391" providerId="ADAL" clId="{713959BC-FCB2-4808-B345-8856538C9613}" dt="2025-01-23T15:27:13.274" v="4118" actId="114"/>
          <ac:spMkLst>
            <pc:docMk/>
            <pc:sldMk cId="1098469582" sldId="419"/>
            <ac:spMk id="5" creationId="{35FF0F02-89D8-2922-F7F2-B4ADF16A5E3E}"/>
          </ac:spMkLst>
        </pc:spChg>
      </pc:sldChg>
      <pc:sldChg chg="modSp add mod ord modAnim">
        <pc:chgData name="Acerbis Alberto" userId="c43ce6ec-0a23-48ba-9f21-c9649b8c8391" providerId="ADAL" clId="{713959BC-FCB2-4808-B345-8856538C9613}" dt="2025-02-09T19:14:47.317" v="7143" actId="113"/>
        <pc:sldMkLst>
          <pc:docMk/>
          <pc:sldMk cId="2553731862" sldId="421"/>
        </pc:sldMkLst>
        <pc:spChg chg="mod">
          <ac:chgData name="Acerbis Alberto" userId="c43ce6ec-0a23-48ba-9f21-c9649b8c8391" providerId="ADAL" clId="{713959BC-FCB2-4808-B345-8856538C9613}" dt="2025-02-09T19:14:47.317" v="7143" actId="113"/>
          <ac:spMkLst>
            <pc:docMk/>
            <pc:sldMk cId="2553731862" sldId="421"/>
            <ac:spMk id="2" creationId="{FC98C48E-FC22-92BF-527C-36D5E7C84D61}"/>
          </ac:spMkLst>
        </pc:spChg>
      </pc:sldChg>
      <pc:sldChg chg="addSp delSp add mod">
        <pc:chgData name="Acerbis Alberto" userId="c43ce6ec-0a23-48ba-9f21-c9649b8c8391" providerId="ADAL" clId="{713959BC-FCB2-4808-B345-8856538C9613}" dt="2025-01-24T08:32:53.708" v="5535" actId="22"/>
        <pc:sldMkLst>
          <pc:docMk/>
          <pc:sldMk cId="2003016249" sldId="424"/>
        </pc:sldMkLst>
      </pc:sldChg>
      <pc:sldChg chg="modSp add del mod modAnim">
        <pc:chgData name="Acerbis Alberto" userId="c43ce6ec-0a23-48ba-9f21-c9649b8c8391" providerId="ADAL" clId="{713959BC-FCB2-4808-B345-8856538C9613}" dt="2025-01-24T08:16:39.143" v="4979" actId="47"/>
        <pc:sldMkLst>
          <pc:docMk/>
          <pc:sldMk cId="1231098484" sldId="425"/>
        </pc:sldMkLst>
      </pc:sldChg>
      <pc:sldChg chg="modSp add mod modAnim">
        <pc:chgData name="Acerbis Alberto" userId="c43ce6ec-0a23-48ba-9f21-c9649b8c8391" providerId="ADAL" clId="{713959BC-FCB2-4808-B345-8856538C9613}" dt="2025-01-23T20:05:59.711" v="4734"/>
        <pc:sldMkLst>
          <pc:docMk/>
          <pc:sldMk cId="1263116945" sldId="709"/>
        </pc:sldMkLst>
        <pc:spChg chg="mod">
          <ac:chgData name="Acerbis Alberto" userId="c43ce6ec-0a23-48ba-9f21-c9649b8c8391" providerId="ADAL" clId="{713959BC-FCB2-4808-B345-8856538C9613}" dt="2025-01-23T20:05:47.899" v="4732" actId="27636"/>
          <ac:spMkLst>
            <pc:docMk/>
            <pc:sldMk cId="1263116945" sldId="709"/>
            <ac:spMk id="2" creationId="{29005D77-681C-3192-7445-030738136930}"/>
          </ac:spMkLst>
        </pc:spChg>
      </pc:sldChg>
      <pc:sldChg chg="modSp add del mod ord">
        <pc:chgData name="Acerbis Alberto" userId="c43ce6ec-0a23-48ba-9f21-c9649b8c8391" providerId="ADAL" clId="{713959BC-FCB2-4808-B345-8856538C9613}" dt="2025-02-11T10:29:33.333" v="8357" actId="47"/>
        <pc:sldMkLst>
          <pc:docMk/>
          <pc:sldMk cId="167792456" sldId="712"/>
        </pc:sldMkLst>
      </pc:sldChg>
      <pc:sldChg chg="addSp delSp modSp add mod setBg delAnim modAnim delDesignElem">
        <pc:chgData name="Acerbis Alberto" userId="c43ce6ec-0a23-48ba-9f21-c9649b8c8391" providerId="ADAL" clId="{713959BC-FCB2-4808-B345-8856538C9613}" dt="2025-02-09T14:02:11.786" v="6913"/>
        <pc:sldMkLst>
          <pc:docMk/>
          <pc:sldMk cId="3101157202" sldId="713"/>
        </pc:sldMkLst>
        <pc:spChg chg="add mod">
          <ac:chgData name="Acerbis Alberto" userId="c43ce6ec-0a23-48ba-9f21-c9649b8c8391" providerId="ADAL" clId="{713959BC-FCB2-4808-B345-8856538C9613}" dt="2025-01-23T20:01:02.189" v="4722" actId="1076"/>
          <ac:spMkLst>
            <pc:docMk/>
            <pc:sldMk cId="3101157202" sldId="713"/>
            <ac:spMk id="3" creationId="{9C160727-323A-14F6-75C5-202DA2661A19}"/>
          </ac:spMkLst>
        </pc:spChg>
        <pc:spChg chg="mod">
          <ac:chgData name="Acerbis Alberto" userId="c43ce6ec-0a23-48ba-9f21-c9649b8c8391" providerId="ADAL" clId="{713959BC-FCB2-4808-B345-8856538C9613}" dt="2025-01-23T14:42:34.878" v="3511" actId="2711"/>
          <ac:spMkLst>
            <pc:docMk/>
            <pc:sldMk cId="3101157202" sldId="713"/>
            <ac:spMk id="9" creationId="{C87DD49E-5BCD-5DEA-55C6-52E9D198CB98}"/>
          </ac:spMkLst>
        </pc:spChg>
        <pc:spChg chg="mod ord">
          <ac:chgData name="Acerbis Alberto" userId="c43ce6ec-0a23-48ba-9f21-c9649b8c8391" providerId="ADAL" clId="{713959BC-FCB2-4808-B345-8856538C9613}" dt="2025-01-23T14:44:00.830" v="3760" actId="20577"/>
          <ac:spMkLst>
            <pc:docMk/>
            <pc:sldMk cId="3101157202" sldId="713"/>
            <ac:spMk id="11" creationId="{196BA823-8400-A42B-C14A-636B744E5619}"/>
          </ac:spMkLst>
        </pc:spChg>
        <pc:spChg chg="add del">
          <ac:chgData name="Acerbis Alberto" userId="c43ce6ec-0a23-48ba-9f21-c9649b8c8391" providerId="ADAL" clId="{713959BC-FCB2-4808-B345-8856538C9613}" dt="2025-02-09T14:02:11.786" v="6913"/>
          <ac:spMkLst>
            <pc:docMk/>
            <pc:sldMk cId="3101157202" sldId="713"/>
            <ac:spMk id="16" creationId="{04812C46-200A-4DEB-A05E-3ED6C68C2387}"/>
          </ac:spMkLst>
        </pc:spChg>
        <pc:picChg chg="add mod">
          <ac:chgData name="Acerbis Alberto" userId="c43ce6ec-0a23-48ba-9f21-c9649b8c8391" providerId="ADAL" clId="{713959BC-FCB2-4808-B345-8856538C9613}" dt="2025-01-23T14:42:26.986" v="3507" actId="26606"/>
          <ac:picMkLst>
            <pc:docMk/>
            <pc:sldMk cId="3101157202" sldId="713"/>
            <ac:picMk id="2" creationId="{22597D8D-D506-7D18-A662-89155778273E}"/>
          </ac:picMkLst>
        </pc:picChg>
      </pc:sldChg>
      <pc:sldChg chg="addSp delSp modSp add del mod delAnim">
        <pc:chgData name="Acerbis Alberto" userId="c43ce6ec-0a23-48ba-9f21-c9649b8c8391" providerId="ADAL" clId="{713959BC-FCB2-4808-B345-8856538C9613}" dt="2025-01-23T14:17:30.210" v="3249" actId="47"/>
        <pc:sldMkLst>
          <pc:docMk/>
          <pc:sldMk cId="3286802037" sldId="713"/>
        </pc:sldMkLst>
      </pc:sldChg>
      <pc:sldChg chg="addSp delSp modSp add mod delAnim modAnim">
        <pc:chgData name="Acerbis Alberto" userId="c43ce6ec-0a23-48ba-9f21-c9649b8c8391" providerId="ADAL" clId="{713959BC-FCB2-4808-B345-8856538C9613}" dt="2025-02-09T18:47:14.081" v="7131"/>
        <pc:sldMkLst>
          <pc:docMk/>
          <pc:sldMk cId="3231076430" sldId="714"/>
        </pc:sldMkLst>
        <pc:spChg chg="mod">
          <ac:chgData name="Acerbis Alberto" userId="c43ce6ec-0a23-48ba-9f21-c9649b8c8391" providerId="ADAL" clId="{713959BC-FCB2-4808-B345-8856538C9613}" dt="2025-02-09T18:31:41.482" v="7117" actId="20577"/>
          <ac:spMkLst>
            <pc:docMk/>
            <pc:sldMk cId="3231076430" sldId="714"/>
            <ac:spMk id="9" creationId="{E0EC1B05-E137-E276-14F8-ADEDB23DA301}"/>
          </ac:spMkLst>
        </pc:spChg>
        <pc:picChg chg="add mod">
          <ac:chgData name="Acerbis Alberto" userId="c43ce6ec-0a23-48ba-9f21-c9649b8c8391" providerId="ADAL" clId="{713959BC-FCB2-4808-B345-8856538C9613}" dt="2025-02-09T18:47:07.757" v="7129" actId="14100"/>
          <ac:picMkLst>
            <pc:docMk/>
            <pc:sldMk cId="3231076430" sldId="714"/>
            <ac:picMk id="9218" creationId="{E5960B4D-A388-512F-D84A-59928222B22F}"/>
          </ac:picMkLst>
        </pc:picChg>
        <pc:picChg chg="add mod">
          <ac:chgData name="Acerbis Alberto" userId="c43ce6ec-0a23-48ba-9f21-c9649b8c8391" providerId="ADAL" clId="{713959BC-FCB2-4808-B345-8856538C9613}" dt="2025-02-09T18:41:06.882" v="7128" actId="1076"/>
          <ac:picMkLst>
            <pc:docMk/>
            <pc:sldMk cId="3231076430" sldId="714"/>
            <ac:picMk id="9220" creationId="{4546D3B6-1B79-AED8-15ED-FC72B7F41F10}"/>
          </ac:picMkLst>
        </pc:picChg>
      </pc:sldChg>
      <pc:sldChg chg="addSp delSp modSp add mod setBg delAnim modAnim delDesignElem">
        <pc:chgData name="Acerbis Alberto" userId="c43ce6ec-0a23-48ba-9f21-c9649b8c8391" providerId="ADAL" clId="{713959BC-FCB2-4808-B345-8856538C9613}" dt="2025-02-09T14:02:11.786" v="6913"/>
        <pc:sldMkLst>
          <pc:docMk/>
          <pc:sldMk cId="1718926178" sldId="715"/>
        </pc:sldMkLst>
        <pc:spChg chg="mod">
          <ac:chgData name="Acerbis Alberto" userId="c43ce6ec-0a23-48ba-9f21-c9649b8c8391" providerId="ADAL" clId="{713959BC-FCB2-4808-B345-8856538C9613}" dt="2025-01-23T15:00:09.786" v="3819" actId="14100"/>
          <ac:spMkLst>
            <pc:docMk/>
            <pc:sldMk cId="1718926178" sldId="715"/>
            <ac:spMk id="9" creationId="{EACF4B88-91CC-6172-21DA-BCD81ED6C48E}"/>
          </ac:spMkLst>
        </pc:spChg>
        <pc:spChg chg="mod">
          <ac:chgData name="Acerbis Alberto" userId="c43ce6ec-0a23-48ba-9f21-c9649b8c8391" providerId="ADAL" clId="{713959BC-FCB2-4808-B345-8856538C9613}" dt="2025-01-23T15:02:51.457" v="4048" actId="20577"/>
          <ac:spMkLst>
            <pc:docMk/>
            <pc:sldMk cId="1718926178" sldId="715"/>
            <ac:spMk id="11" creationId="{0D8A2BF9-448A-913D-4E98-671F77A4B18C}"/>
          </ac:spMkLst>
        </pc:spChg>
        <pc:spChg chg="add del">
          <ac:chgData name="Acerbis Alberto" userId="c43ce6ec-0a23-48ba-9f21-c9649b8c8391" providerId="ADAL" clId="{713959BC-FCB2-4808-B345-8856538C9613}" dt="2025-02-09T14:02:11.786" v="6913"/>
          <ac:spMkLst>
            <pc:docMk/>
            <pc:sldMk cId="1718926178" sldId="715"/>
            <ac:spMk id="16" creationId="{743AA782-23D1-4521-8CAD-47662984AA08}"/>
          </ac:spMkLst>
        </pc:spChg>
        <pc:spChg chg="add del">
          <ac:chgData name="Acerbis Alberto" userId="c43ce6ec-0a23-48ba-9f21-c9649b8c8391" providerId="ADAL" clId="{713959BC-FCB2-4808-B345-8856538C9613}" dt="2025-02-09T14:02:11.786" v="6913"/>
          <ac:spMkLst>
            <pc:docMk/>
            <pc:sldMk cId="1718926178" sldId="715"/>
            <ac:spMk id="18" creationId="{71877DBC-BB60-40F0-AC93-2ACDBAAE60CE}"/>
          </ac:spMkLst>
        </pc:spChg>
        <pc:picChg chg="add mod">
          <ac:chgData name="Acerbis Alberto" userId="c43ce6ec-0a23-48ba-9f21-c9649b8c8391" providerId="ADAL" clId="{713959BC-FCB2-4808-B345-8856538C9613}" dt="2025-01-23T15:00:13.504" v="3820" actId="1076"/>
          <ac:picMkLst>
            <pc:docMk/>
            <pc:sldMk cId="1718926178" sldId="715"/>
            <ac:picMk id="2" creationId="{DB712839-6BD6-9C3E-10B8-4363C1AB3F1C}"/>
          </ac:picMkLst>
        </pc:picChg>
        <pc:picChg chg="add mod">
          <ac:chgData name="Acerbis Alberto" userId="c43ce6ec-0a23-48ba-9f21-c9649b8c8391" providerId="ADAL" clId="{713959BC-FCB2-4808-B345-8856538C9613}" dt="2025-01-23T14:59:46.344" v="3811" actId="1076"/>
          <ac:picMkLst>
            <pc:docMk/>
            <pc:sldMk cId="1718926178" sldId="715"/>
            <ac:picMk id="4" creationId="{273E3F02-DF52-7494-A020-549A46737061}"/>
          </ac:picMkLst>
        </pc:picChg>
        <pc:picChg chg="ord">
          <ac:chgData name="Acerbis Alberto" userId="c43ce6ec-0a23-48ba-9f21-c9649b8c8391" providerId="ADAL" clId="{713959BC-FCB2-4808-B345-8856538C9613}" dt="2025-01-23T14:59:15.698" v="3809" actId="26606"/>
          <ac:picMkLst>
            <pc:docMk/>
            <pc:sldMk cId="1718926178" sldId="715"/>
            <ac:picMk id="5" creationId="{7D38B3A0-5EF9-DE58-C85A-4DCA340EB8EC}"/>
          </ac:picMkLst>
        </pc:picChg>
      </pc:sldChg>
      <pc:sldChg chg="add">
        <pc:chgData name="Acerbis Alberto" userId="c43ce6ec-0a23-48ba-9f21-c9649b8c8391" providerId="ADAL" clId="{713959BC-FCB2-4808-B345-8856538C9613}" dt="2025-01-23T15:21:21.588" v="4100"/>
        <pc:sldMkLst>
          <pc:docMk/>
          <pc:sldMk cId="3545214416" sldId="716"/>
        </pc:sldMkLst>
      </pc:sldChg>
      <pc:sldChg chg="addSp delSp modSp add mod setBg delAnim delDesignElem">
        <pc:chgData name="Acerbis Alberto" userId="c43ce6ec-0a23-48ba-9f21-c9649b8c8391" providerId="ADAL" clId="{713959BC-FCB2-4808-B345-8856538C9613}" dt="2025-02-09T14:02:11.786" v="6913"/>
        <pc:sldMkLst>
          <pc:docMk/>
          <pc:sldMk cId="2894668437" sldId="717"/>
        </pc:sldMkLst>
        <pc:spChg chg="mod">
          <ac:chgData name="Acerbis Alberto" userId="c43ce6ec-0a23-48ba-9f21-c9649b8c8391" providerId="ADAL" clId="{713959BC-FCB2-4808-B345-8856538C9613}" dt="2025-01-23T15:33:01.266" v="4192" actId="27636"/>
          <ac:spMkLst>
            <pc:docMk/>
            <pc:sldMk cId="2894668437" sldId="717"/>
            <ac:spMk id="6" creationId="{FF474949-17B8-EA80-5D42-74F4ADBA31BC}"/>
          </ac:spMkLst>
        </pc:spChg>
        <pc:spChg chg="add del">
          <ac:chgData name="Acerbis Alberto" userId="c43ce6ec-0a23-48ba-9f21-c9649b8c8391" providerId="ADAL" clId="{713959BC-FCB2-4808-B345-8856538C9613}" dt="2025-02-09T14:02:11.786" v="6913"/>
          <ac:spMkLst>
            <pc:docMk/>
            <pc:sldMk cId="2894668437" sldId="717"/>
            <ac:spMk id="11" creationId="{47942995-B07F-4636-9A06-C6A104B260A8}"/>
          </ac:spMkLst>
        </pc:spChg>
        <pc:spChg chg="add del">
          <ac:chgData name="Acerbis Alberto" userId="c43ce6ec-0a23-48ba-9f21-c9649b8c8391" providerId="ADAL" clId="{713959BC-FCB2-4808-B345-8856538C9613}" dt="2025-02-09T14:02:11.786" v="6913"/>
          <ac:spMkLst>
            <pc:docMk/>
            <pc:sldMk cId="2894668437" sldId="717"/>
            <ac:spMk id="18" creationId="{B81933D1-5615-42C7-9C0B-4EB7105CCE2D}"/>
          </ac:spMkLst>
        </pc:spChg>
        <pc:spChg chg="add del">
          <ac:chgData name="Acerbis Alberto" userId="c43ce6ec-0a23-48ba-9f21-c9649b8c8391" providerId="ADAL" clId="{713959BC-FCB2-4808-B345-8856538C9613}" dt="2025-02-09T14:02:11.786" v="6913"/>
          <ac:spMkLst>
            <pc:docMk/>
            <pc:sldMk cId="2894668437" sldId="717"/>
            <ac:spMk id="20" creationId="{19C9EAEA-39D0-4B0E-A0EB-51E7B26740B1}"/>
          </ac:spMkLst>
        </pc:spChg>
        <pc:grpChg chg="add del">
          <ac:chgData name="Acerbis Alberto" userId="c43ce6ec-0a23-48ba-9f21-c9649b8c8391" providerId="ADAL" clId="{713959BC-FCB2-4808-B345-8856538C9613}" dt="2025-02-09T14:02:11.786" v="6913"/>
          <ac:grpSpMkLst>
            <pc:docMk/>
            <pc:sldMk cId="2894668437" sldId="717"/>
            <ac:grpSpMk id="13" creationId="{032D8612-31EB-44CF-A1D0-14FD4C705424}"/>
          </ac:grpSpMkLst>
        </pc:grpChg>
        <pc:picChg chg="ord">
          <ac:chgData name="Acerbis Alberto" userId="c43ce6ec-0a23-48ba-9f21-c9649b8c8391" providerId="ADAL" clId="{713959BC-FCB2-4808-B345-8856538C9613}" dt="2025-01-23T15:32:24.546" v="4126" actId="26606"/>
          <ac:picMkLst>
            <pc:docMk/>
            <pc:sldMk cId="2894668437" sldId="717"/>
            <ac:picMk id="2" creationId="{01A21DDC-CA87-D59F-1306-266F9262F6AF}"/>
          </ac:picMkLst>
        </pc:picChg>
        <pc:picChg chg="add mod">
          <ac:chgData name="Acerbis Alberto" userId="c43ce6ec-0a23-48ba-9f21-c9649b8c8391" providerId="ADAL" clId="{713959BC-FCB2-4808-B345-8856538C9613}" dt="2025-01-23T15:32:24.546" v="4126" actId="26606"/>
          <ac:picMkLst>
            <pc:docMk/>
            <pc:sldMk cId="2894668437" sldId="717"/>
            <ac:picMk id="4" creationId="{772E7ECC-9951-49E9-C014-B9A20E17E870}"/>
          </ac:picMkLst>
        </pc:picChg>
        <pc:picChg chg="add mod">
          <ac:chgData name="Acerbis Alberto" userId="c43ce6ec-0a23-48ba-9f21-c9649b8c8391" providerId="ADAL" clId="{713959BC-FCB2-4808-B345-8856538C9613}" dt="2025-01-24T08:33:05.472" v="5537" actId="1076"/>
          <ac:picMkLst>
            <pc:docMk/>
            <pc:sldMk cId="2894668437" sldId="717"/>
            <ac:picMk id="5" creationId="{377CCD97-ADC7-F944-5CA6-5D6B02D6D917}"/>
          </ac:picMkLst>
        </pc:picChg>
      </pc:sldChg>
      <pc:sldChg chg="addSp delSp modSp add mod setBg delAnim modAnim delDesignElem">
        <pc:chgData name="Acerbis Alberto" userId="c43ce6ec-0a23-48ba-9f21-c9649b8c8391" providerId="ADAL" clId="{713959BC-FCB2-4808-B345-8856538C9613}" dt="2025-02-13T15:19:55.201" v="9386" actId="122"/>
        <pc:sldMkLst>
          <pc:docMk/>
          <pc:sldMk cId="2870965173" sldId="718"/>
        </pc:sldMkLst>
        <pc:spChg chg="mod">
          <ac:chgData name="Acerbis Alberto" userId="c43ce6ec-0a23-48ba-9f21-c9649b8c8391" providerId="ADAL" clId="{713959BC-FCB2-4808-B345-8856538C9613}" dt="2025-02-13T15:19:55.201" v="9386" actId="122"/>
          <ac:spMkLst>
            <pc:docMk/>
            <pc:sldMk cId="2870965173" sldId="718"/>
            <ac:spMk id="4" creationId="{E490F549-36A9-73B7-789D-F3DE6ED36ECE}"/>
          </ac:spMkLst>
        </pc:spChg>
        <pc:spChg chg="add mod">
          <ac:chgData name="Acerbis Alberto" userId="c43ce6ec-0a23-48ba-9f21-c9649b8c8391" providerId="ADAL" clId="{713959BC-FCB2-4808-B345-8856538C9613}" dt="2025-01-23T15:45:17.524" v="4236" actId="26606"/>
          <ac:spMkLst>
            <pc:docMk/>
            <pc:sldMk cId="2870965173" sldId="718"/>
            <ac:spMk id="6" creationId="{01FD2CAD-B755-15F2-E090-093B8283FBB8}"/>
          </ac:spMkLst>
        </pc:spChg>
        <pc:spChg chg="add del">
          <ac:chgData name="Acerbis Alberto" userId="c43ce6ec-0a23-48ba-9f21-c9649b8c8391" providerId="ADAL" clId="{713959BC-FCB2-4808-B345-8856538C9613}" dt="2025-02-09T14:02:11.786" v="6913"/>
          <ac:spMkLst>
            <pc:docMk/>
            <pc:sldMk cId="2870965173" sldId="718"/>
            <ac:spMk id="11" creationId="{058A14AF-9FB5-4CC7-BA35-E8E85D3EDF0E}"/>
          </ac:spMkLst>
        </pc:spChg>
        <pc:spChg chg="add del">
          <ac:chgData name="Acerbis Alberto" userId="c43ce6ec-0a23-48ba-9f21-c9649b8c8391" providerId="ADAL" clId="{713959BC-FCB2-4808-B345-8856538C9613}" dt="2025-02-09T14:02:11.786" v="6913"/>
          <ac:spMkLst>
            <pc:docMk/>
            <pc:sldMk cId="2870965173" sldId="718"/>
            <ac:spMk id="13" creationId="{3A9A4357-BD1D-4622-A4FE-766E6AB8DE84}"/>
          </ac:spMkLst>
        </pc:spChg>
        <pc:spChg chg="add del">
          <ac:chgData name="Acerbis Alberto" userId="c43ce6ec-0a23-48ba-9f21-c9649b8c8391" providerId="ADAL" clId="{713959BC-FCB2-4808-B345-8856538C9613}" dt="2025-02-09T14:02:11.786" v="6913"/>
          <ac:spMkLst>
            <pc:docMk/>
            <pc:sldMk cId="2870965173" sldId="718"/>
            <ac:spMk id="15" creationId="{E659831F-0D9A-4C63-9EBB-8435B85A440F}"/>
          </ac:spMkLst>
        </pc:spChg>
        <pc:spChg chg="add del">
          <ac:chgData name="Acerbis Alberto" userId="c43ce6ec-0a23-48ba-9f21-c9649b8c8391" providerId="ADAL" clId="{713959BC-FCB2-4808-B345-8856538C9613}" dt="2025-02-09T14:02:11.786" v="6913"/>
          <ac:spMkLst>
            <pc:docMk/>
            <pc:sldMk cId="2870965173" sldId="718"/>
            <ac:spMk id="17" creationId="{E6995CE5-F890-4ABA-82A2-26507CE8D2A3}"/>
          </ac:spMkLst>
        </pc:spChg>
        <pc:picChg chg="mod ord">
          <ac:chgData name="Acerbis Alberto" userId="c43ce6ec-0a23-48ba-9f21-c9649b8c8391" providerId="ADAL" clId="{713959BC-FCB2-4808-B345-8856538C9613}" dt="2025-01-23T15:45:22.987" v="4238" actId="27614"/>
          <ac:picMkLst>
            <pc:docMk/>
            <pc:sldMk cId="2870965173" sldId="718"/>
            <ac:picMk id="2" creationId="{372CCB48-D9A5-F53D-75ED-385D4A0A2129}"/>
          </ac:picMkLst>
        </pc:picChg>
        <pc:picChg chg="add mod ord">
          <ac:chgData name="Acerbis Alberto" userId="c43ce6ec-0a23-48ba-9f21-c9649b8c8391" providerId="ADAL" clId="{713959BC-FCB2-4808-B345-8856538C9613}" dt="2025-01-23T15:45:22.989" v="4240" actId="27614"/>
          <ac:picMkLst>
            <pc:docMk/>
            <pc:sldMk cId="2870965173" sldId="718"/>
            <ac:picMk id="3" creationId="{576BAC4B-6DE1-8BEC-A462-3C5BCF2BC0DA}"/>
          </ac:picMkLst>
        </pc:picChg>
        <pc:picChg chg="add mod">
          <ac:chgData name="Acerbis Alberto" userId="c43ce6ec-0a23-48ba-9f21-c9649b8c8391" providerId="ADAL" clId="{713959BC-FCB2-4808-B345-8856538C9613}" dt="2025-01-24T08:33:15.797" v="5539" actId="1076"/>
          <ac:picMkLst>
            <pc:docMk/>
            <pc:sldMk cId="2870965173" sldId="718"/>
            <ac:picMk id="7" creationId="{BDF19DFF-50BA-E55B-D4A5-A34512198DB7}"/>
          </ac:picMkLst>
        </pc:picChg>
      </pc:sldChg>
      <pc:sldChg chg="addSp delSp modSp add del mod ord delAnim modAnim">
        <pc:chgData name="Acerbis Alberto" userId="c43ce6ec-0a23-48ba-9f21-c9649b8c8391" providerId="ADAL" clId="{713959BC-FCB2-4808-B345-8856538C9613}" dt="2025-01-23T19:31:29.913" v="4390" actId="47"/>
        <pc:sldMkLst>
          <pc:docMk/>
          <pc:sldMk cId="910851502" sldId="719"/>
        </pc:sldMkLst>
      </pc:sldChg>
      <pc:sldChg chg="addSp delSp modSp add mod setBg delAnim modAnim delDesignElem">
        <pc:chgData name="Acerbis Alberto" userId="c43ce6ec-0a23-48ba-9f21-c9649b8c8391" providerId="ADAL" clId="{713959BC-FCB2-4808-B345-8856538C9613}" dt="2025-02-09T14:02:11.786" v="6913"/>
        <pc:sldMkLst>
          <pc:docMk/>
          <pc:sldMk cId="1795875645" sldId="720"/>
        </pc:sldMkLst>
        <pc:spChg chg="mod ord">
          <ac:chgData name="Acerbis Alberto" userId="c43ce6ec-0a23-48ba-9f21-c9649b8c8391" providerId="ADAL" clId="{713959BC-FCB2-4808-B345-8856538C9613}" dt="2025-01-23T19:31:16.966" v="4389" actId="27636"/>
          <ac:spMkLst>
            <pc:docMk/>
            <pc:sldMk cId="1795875645" sldId="720"/>
            <ac:spMk id="4" creationId="{C2C859BA-CD0C-5C2C-9542-6E3BBF912152}"/>
          </ac:spMkLst>
        </pc:spChg>
        <pc:spChg chg="add mod">
          <ac:chgData name="Acerbis Alberto" userId="c43ce6ec-0a23-48ba-9f21-c9649b8c8391" providerId="ADAL" clId="{713959BC-FCB2-4808-B345-8856538C9613}" dt="2025-01-23T19:33:46.449" v="4640" actId="1076"/>
          <ac:spMkLst>
            <pc:docMk/>
            <pc:sldMk cId="1795875645" sldId="720"/>
            <ac:spMk id="5" creationId="{408FA3BF-451F-7815-61BA-B22B507D2D45}"/>
          </ac:spMkLst>
        </pc:spChg>
        <pc:spChg chg="add mod">
          <ac:chgData name="Acerbis Alberto" userId="c43ce6ec-0a23-48ba-9f21-c9649b8c8391" providerId="ADAL" clId="{713959BC-FCB2-4808-B345-8856538C9613}" dt="2025-02-07T13:38:27.434" v="6458" actId="1076"/>
          <ac:spMkLst>
            <pc:docMk/>
            <pc:sldMk cId="1795875645" sldId="720"/>
            <ac:spMk id="7" creationId="{2388C045-FC94-87AD-9F7B-6E5723FEAED3}"/>
          </ac:spMkLst>
        </pc:spChg>
        <pc:spChg chg="add del">
          <ac:chgData name="Acerbis Alberto" userId="c43ce6ec-0a23-48ba-9f21-c9649b8c8391" providerId="ADAL" clId="{713959BC-FCB2-4808-B345-8856538C9613}" dt="2025-02-09T14:02:11.786" v="6913"/>
          <ac:spMkLst>
            <pc:docMk/>
            <pc:sldMk cId="1795875645" sldId="720"/>
            <ac:spMk id="9" creationId="{E91DC736-0EF8-4F87-9146-EBF1D2EE4D3D}"/>
          </ac:spMkLst>
        </pc:spChg>
        <pc:spChg chg="add del">
          <ac:chgData name="Acerbis Alberto" userId="c43ce6ec-0a23-48ba-9f21-c9649b8c8391" providerId="ADAL" clId="{713959BC-FCB2-4808-B345-8856538C9613}" dt="2025-02-09T14:02:11.786" v="6913"/>
          <ac:spMkLst>
            <pc:docMk/>
            <pc:sldMk cId="1795875645" sldId="720"/>
            <ac:spMk id="11" creationId="{097CD68E-23E3-4007-8847-CD0944C4F7BE}"/>
          </ac:spMkLst>
        </pc:spChg>
        <pc:spChg chg="add del">
          <ac:chgData name="Acerbis Alberto" userId="c43ce6ec-0a23-48ba-9f21-c9649b8c8391" providerId="ADAL" clId="{713959BC-FCB2-4808-B345-8856538C9613}" dt="2025-02-09T14:02:11.786" v="6913"/>
          <ac:spMkLst>
            <pc:docMk/>
            <pc:sldMk cId="1795875645" sldId="720"/>
            <ac:spMk id="13" creationId="{AF2F604E-43BE-4DC3-B983-E071523364F8}"/>
          </ac:spMkLst>
        </pc:spChg>
        <pc:spChg chg="add del">
          <ac:chgData name="Acerbis Alberto" userId="c43ce6ec-0a23-48ba-9f21-c9649b8c8391" providerId="ADAL" clId="{713959BC-FCB2-4808-B345-8856538C9613}" dt="2025-02-09T14:02:11.786" v="6913"/>
          <ac:spMkLst>
            <pc:docMk/>
            <pc:sldMk cId="1795875645" sldId="720"/>
            <ac:spMk id="15" creationId="{08C9B587-E65E-4B52-B37C-ABEBB6E87928}"/>
          </ac:spMkLst>
        </pc:spChg>
        <pc:picChg chg="add mod">
          <ac:chgData name="Acerbis Alberto" userId="c43ce6ec-0a23-48ba-9f21-c9649b8c8391" providerId="ADAL" clId="{713959BC-FCB2-4808-B345-8856538C9613}" dt="2025-02-07T13:09:17.072" v="6072"/>
          <ac:picMkLst>
            <pc:docMk/>
            <pc:sldMk cId="1795875645" sldId="720"/>
            <ac:picMk id="2" creationId="{81FC80E1-29DA-4BEF-FFE2-2C794FA943E7}"/>
          </ac:picMkLst>
        </pc:picChg>
        <pc:picChg chg="mod">
          <ac:chgData name="Acerbis Alberto" userId="c43ce6ec-0a23-48ba-9f21-c9649b8c8391" providerId="ADAL" clId="{713959BC-FCB2-4808-B345-8856538C9613}" dt="2025-01-23T19:30:55.922" v="4383" actId="26606"/>
          <ac:picMkLst>
            <pc:docMk/>
            <pc:sldMk cId="1795875645" sldId="720"/>
            <ac:picMk id="3" creationId="{9105322F-2009-F28E-3AEE-8900043FA47B}"/>
          </ac:picMkLst>
        </pc:picChg>
        <pc:picChg chg="add mod">
          <ac:chgData name="Acerbis Alberto" userId="c43ce6ec-0a23-48ba-9f21-c9649b8c8391" providerId="ADAL" clId="{713959BC-FCB2-4808-B345-8856538C9613}" dt="2025-02-07T13:09:17.072" v="6072"/>
          <ac:picMkLst>
            <pc:docMk/>
            <pc:sldMk cId="1795875645" sldId="720"/>
            <ac:picMk id="6" creationId="{B82B47EB-68C4-BAAA-35DB-D0B5EDC7F0F0}"/>
          </ac:picMkLst>
        </pc:picChg>
      </pc:sldChg>
      <pc:sldChg chg="delSp add del mod ord delAnim">
        <pc:chgData name="Acerbis Alberto" userId="c43ce6ec-0a23-48ba-9f21-c9649b8c8391" providerId="ADAL" clId="{713959BC-FCB2-4808-B345-8856538C9613}" dt="2025-01-23T19:37:10.149" v="4649" actId="47"/>
        <pc:sldMkLst>
          <pc:docMk/>
          <pc:sldMk cId="828427265" sldId="721"/>
        </pc:sldMkLst>
      </pc:sldChg>
      <pc:sldChg chg="addSp delSp modSp add mod setBg delAnim modAnim delDesignElem">
        <pc:chgData name="Acerbis Alberto" userId="c43ce6ec-0a23-48ba-9f21-c9649b8c8391" providerId="ADAL" clId="{713959BC-FCB2-4808-B345-8856538C9613}" dt="2025-02-11T18:40:12.697" v="9055"/>
        <pc:sldMkLst>
          <pc:docMk/>
          <pc:sldMk cId="3486448345" sldId="721"/>
        </pc:sldMkLst>
        <pc:spChg chg="mod">
          <ac:chgData name="Acerbis Alberto" userId="c43ce6ec-0a23-48ba-9f21-c9649b8c8391" providerId="ADAL" clId="{713959BC-FCB2-4808-B345-8856538C9613}" dt="2025-02-09T14:02:11.786" v="6913"/>
          <ac:spMkLst>
            <pc:docMk/>
            <pc:sldMk cId="3486448345" sldId="721"/>
            <ac:spMk id="2" creationId="{8E283485-2C7B-EE4F-1571-A147C02831EB}"/>
          </ac:spMkLst>
        </pc:spChg>
        <pc:spChg chg="add mod">
          <ac:chgData name="Acerbis Alberto" userId="c43ce6ec-0a23-48ba-9f21-c9649b8c8391" providerId="ADAL" clId="{713959BC-FCB2-4808-B345-8856538C9613}" dt="2025-01-23T19:39:47.398" v="4668" actId="1076"/>
          <ac:spMkLst>
            <pc:docMk/>
            <pc:sldMk cId="3486448345" sldId="721"/>
            <ac:spMk id="5" creationId="{EE9E6B56-635F-D175-376A-227E1631431B}"/>
          </ac:spMkLst>
        </pc:spChg>
        <pc:spChg chg="add mod">
          <ac:chgData name="Acerbis Alberto" userId="c43ce6ec-0a23-48ba-9f21-c9649b8c8391" providerId="ADAL" clId="{713959BC-FCB2-4808-B345-8856538C9613}" dt="2025-01-23T19:39:52.363" v="4669" actId="1076"/>
          <ac:spMkLst>
            <pc:docMk/>
            <pc:sldMk cId="3486448345" sldId="721"/>
            <ac:spMk id="6" creationId="{F9D0A1CE-CD07-74B3-0392-9219D57BA0D6}"/>
          </ac:spMkLst>
        </pc:spChg>
        <pc:spChg chg="add del">
          <ac:chgData name="Acerbis Alberto" userId="c43ce6ec-0a23-48ba-9f21-c9649b8c8391" providerId="ADAL" clId="{713959BC-FCB2-4808-B345-8856538C9613}" dt="2025-02-09T14:02:11.786" v="6913"/>
          <ac:spMkLst>
            <pc:docMk/>
            <pc:sldMk cId="3486448345" sldId="721"/>
            <ac:spMk id="12" creationId="{AF2F604E-43BE-4DC3-B983-E071523364F8}"/>
          </ac:spMkLst>
        </pc:spChg>
        <pc:spChg chg="add del">
          <ac:chgData name="Acerbis Alberto" userId="c43ce6ec-0a23-48ba-9f21-c9649b8c8391" providerId="ADAL" clId="{713959BC-FCB2-4808-B345-8856538C9613}" dt="2025-02-09T14:02:11.786" v="6913"/>
          <ac:spMkLst>
            <pc:docMk/>
            <pc:sldMk cId="3486448345" sldId="721"/>
            <ac:spMk id="15" creationId="{5DCB5928-DC7D-4612-9922-441966E15627}"/>
          </ac:spMkLst>
        </pc:spChg>
        <pc:spChg chg="add del">
          <ac:chgData name="Acerbis Alberto" userId="c43ce6ec-0a23-48ba-9f21-c9649b8c8391" providerId="ADAL" clId="{713959BC-FCB2-4808-B345-8856538C9613}" dt="2025-02-09T14:02:11.786" v="6913"/>
          <ac:spMkLst>
            <pc:docMk/>
            <pc:sldMk cId="3486448345" sldId="721"/>
            <ac:spMk id="17" creationId="{682C1161-1736-45EC-99B7-33F3CAE9D517}"/>
          </ac:spMkLst>
        </pc:spChg>
        <pc:spChg chg="add del">
          <ac:chgData name="Acerbis Alberto" userId="c43ce6ec-0a23-48ba-9f21-c9649b8c8391" providerId="ADAL" clId="{713959BC-FCB2-4808-B345-8856538C9613}" dt="2025-02-09T14:02:11.786" v="6913"/>
          <ac:spMkLst>
            <pc:docMk/>
            <pc:sldMk cId="3486448345" sldId="721"/>
            <ac:spMk id="19" creationId="{84D4DDB8-B68F-45B0-9F62-C4279996F672}"/>
          </ac:spMkLst>
        </pc:spChg>
        <pc:spChg chg="add del">
          <ac:chgData name="Acerbis Alberto" userId="c43ce6ec-0a23-48ba-9f21-c9649b8c8391" providerId="ADAL" clId="{713959BC-FCB2-4808-B345-8856538C9613}" dt="2025-02-09T14:02:11.786" v="6913"/>
          <ac:spMkLst>
            <pc:docMk/>
            <pc:sldMk cId="3486448345" sldId="721"/>
            <ac:spMk id="23" creationId="{08C9B587-E65E-4B52-B37C-ABEBB6E87928}"/>
          </ac:spMkLst>
        </pc:spChg>
        <pc:picChg chg="add mod">
          <ac:chgData name="Acerbis Alberto" userId="c43ce6ec-0a23-48ba-9f21-c9649b8c8391" providerId="ADAL" clId="{713959BC-FCB2-4808-B345-8856538C9613}" dt="2025-02-11T18:40:12.697" v="9055"/>
          <ac:picMkLst>
            <pc:docMk/>
            <pc:sldMk cId="3486448345" sldId="721"/>
            <ac:picMk id="3" creationId="{169D6CBD-0170-4AF2-75A7-282442FE820A}"/>
          </ac:picMkLst>
        </pc:picChg>
        <pc:picChg chg="add mod">
          <ac:chgData name="Acerbis Alberto" userId="c43ce6ec-0a23-48ba-9f21-c9649b8c8391" providerId="ADAL" clId="{713959BC-FCB2-4808-B345-8856538C9613}" dt="2025-01-23T19:39:14.917" v="4662" actId="27614"/>
          <ac:picMkLst>
            <pc:docMk/>
            <pc:sldMk cId="3486448345" sldId="721"/>
            <ac:picMk id="4" creationId="{686AD4FF-C310-99C4-A605-9C2E7F76C9D6}"/>
          </ac:picMkLst>
        </pc:picChg>
        <pc:picChg chg="mod ord">
          <ac:chgData name="Acerbis Alberto" userId="c43ce6ec-0a23-48ba-9f21-c9649b8c8391" providerId="ADAL" clId="{713959BC-FCB2-4808-B345-8856538C9613}" dt="2025-01-23T19:39:14.730" v="4660" actId="27614"/>
          <ac:picMkLst>
            <pc:docMk/>
            <pc:sldMk cId="3486448345" sldId="721"/>
            <ac:picMk id="10" creationId="{97615F4E-D4C6-54CE-E64B-6FA204DB2742}"/>
          </ac:picMkLst>
        </pc:picChg>
      </pc:sldChg>
      <pc:sldChg chg="addSp delSp modSp add mod ord delDesignElem">
        <pc:chgData name="Acerbis Alberto" userId="c43ce6ec-0a23-48ba-9f21-c9649b8c8391" providerId="ADAL" clId="{713959BC-FCB2-4808-B345-8856538C9613}" dt="2025-02-11T09:51:28.013" v="7878" actId="1038"/>
        <pc:sldMkLst>
          <pc:docMk/>
          <pc:sldMk cId="1489078323" sldId="722"/>
        </pc:sldMkLst>
        <pc:spChg chg="add del">
          <ac:chgData name="Acerbis Alberto" userId="c43ce6ec-0a23-48ba-9f21-c9649b8c8391" providerId="ADAL" clId="{713959BC-FCB2-4808-B345-8856538C9613}" dt="2025-02-09T14:02:11.786" v="6913"/>
          <ac:spMkLst>
            <pc:docMk/>
            <pc:sldMk cId="1489078323" sldId="722"/>
            <ac:spMk id="39" creationId="{6D5872A3-CFF8-4F36-8446-6F1B04585A91}"/>
          </ac:spMkLst>
        </pc:spChg>
        <pc:spChg chg="add del">
          <ac:chgData name="Acerbis Alberto" userId="c43ce6ec-0a23-48ba-9f21-c9649b8c8391" providerId="ADAL" clId="{713959BC-FCB2-4808-B345-8856538C9613}" dt="2025-02-09T14:02:11.786" v="6913"/>
          <ac:spMkLst>
            <pc:docMk/>
            <pc:sldMk cId="1489078323" sldId="722"/>
            <ac:spMk id="41" creationId="{5E2C537D-FECA-4C7F-A65B-F82518B3A196}"/>
          </ac:spMkLst>
        </pc:spChg>
        <pc:grpChg chg="add del">
          <ac:chgData name="Acerbis Alberto" userId="c43ce6ec-0a23-48ba-9f21-c9649b8c8391" providerId="ADAL" clId="{713959BC-FCB2-4808-B345-8856538C9613}" dt="2025-02-09T14:02:11.786" v="6913"/>
          <ac:grpSpMkLst>
            <pc:docMk/>
            <pc:sldMk cId="1489078323" sldId="722"/>
            <ac:grpSpMk id="40" creationId="{47EC0934-1503-4296-A688-FC4E83E3F60F}"/>
          </ac:grpSpMkLst>
        </pc:grpChg>
        <pc:picChg chg="ord">
          <ac:chgData name="Acerbis Alberto" userId="c43ce6ec-0a23-48ba-9f21-c9649b8c8391" providerId="ADAL" clId="{713959BC-FCB2-4808-B345-8856538C9613}" dt="2025-01-29T10:31:02.132" v="5619" actId="26606"/>
          <ac:picMkLst>
            <pc:docMk/>
            <pc:sldMk cId="1489078323" sldId="722"/>
            <ac:picMk id="3" creationId="{D3E8A95D-1A98-6ECE-C08D-0841CF64E506}"/>
          </ac:picMkLst>
        </pc:picChg>
        <pc:picChg chg="add mod">
          <ac:chgData name="Acerbis Alberto" userId="c43ce6ec-0a23-48ba-9f21-c9649b8c8391" providerId="ADAL" clId="{713959BC-FCB2-4808-B345-8856538C9613}" dt="2025-01-29T10:33:00.751" v="5631"/>
          <ac:picMkLst>
            <pc:docMk/>
            <pc:sldMk cId="1489078323" sldId="722"/>
            <ac:picMk id="5" creationId="{1D7AB191-7805-3C42-D1E2-96A28B3CF3BA}"/>
          </ac:picMkLst>
        </pc:picChg>
        <pc:picChg chg="add mod">
          <ac:chgData name="Acerbis Alberto" userId="c43ce6ec-0a23-48ba-9f21-c9649b8c8391" providerId="ADAL" clId="{713959BC-FCB2-4808-B345-8856538C9613}" dt="2025-02-11T09:51:28.013" v="7878" actId="1038"/>
          <ac:picMkLst>
            <pc:docMk/>
            <pc:sldMk cId="1489078323" sldId="722"/>
            <ac:picMk id="8" creationId="{A0CE16C9-7ECA-5705-43BA-23230BD71E15}"/>
          </ac:picMkLst>
        </pc:picChg>
      </pc:sldChg>
      <pc:sldChg chg="addSp delSp modSp add mod ord delAnim modAnim delDesignElem">
        <pc:chgData name="Acerbis Alberto" userId="c43ce6ec-0a23-48ba-9f21-c9649b8c8391" providerId="ADAL" clId="{713959BC-FCB2-4808-B345-8856538C9613}" dt="2025-02-11T18:28:30.116" v="9018" actId="27636"/>
        <pc:sldMkLst>
          <pc:docMk/>
          <pc:sldMk cId="370766000" sldId="723"/>
        </pc:sldMkLst>
        <pc:spChg chg="mod ord">
          <ac:chgData name="Acerbis Alberto" userId="c43ce6ec-0a23-48ba-9f21-c9649b8c8391" providerId="ADAL" clId="{713959BC-FCB2-4808-B345-8856538C9613}" dt="2025-02-11T18:28:30.116" v="9018" actId="27636"/>
          <ac:spMkLst>
            <pc:docMk/>
            <pc:sldMk cId="370766000" sldId="723"/>
            <ac:spMk id="6" creationId="{4B5D98C5-770B-D0FB-1946-AC698950D4E5}"/>
          </ac:spMkLst>
        </pc:spChg>
        <pc:spChg chg="add mod">
          <ac:chgData name="Acerbis Alberto" userId="c43ce6ec-0a23-48ba-9f21-c9649b8c8391" providerId="ADAL" clId="{713959BC-FCB2-4808-B345-8856538C9613}" dt="2025-02-11T10:07:12.943" v="8352" actId="1076"/>
          <ac:spMkLst>
            <pc:docMk/>
            <pc:sldMk cId="370766000" sldId="723"/>
            <ac:spMk id="10" creationId="{A4C3D35F-3400-4D10-2C35-2D2D516D7863}"/>
          </ac:spMkLst>
        </pc:spChg>
        <pc:spChg chg="add del">
          <ac:chgData name="Acerbis Alberto" userId="c43ce6ec-0a23-48ba-9f21-c9649b8c8391" providerId="ADAL" clId="{713959BC-FCB2-4808-B345-8856538C9613}" dt="2025-02-09T14:02:11.786" v="6913"/>
          <ac:spMkLst>
            <pc:docMk/>
            <pc:sldMk cId="370766000" sldId="723"/>
            <ac:spMk id="11" creationId="{20D5D19D-0789-4518-B5DC-D47ADF69D25A}"/>
          </ac:spMkLst>
        </pc:spChg>
        <pc:spChg chg="add mod">
          <ac:chgData name="Acerbis Alberto" userId="c43ce6ec-0a23-48ba-9f21-c9649b8c8391" providerId="ADAL" clId="{713959BC-FCB2-4808-B345-8856538C9613}" dt="2025-02-11T10:06:52.919" v="8351" actId="27636"/>
          <ac:spMkLst>
            <pc:docMk/>
            <pc:sldMk cId="370766000" sldId="723"/>
            <ac:spMk id="12" creationId="{71CEEB51-FDE3-BB1B-C255-1F343C70D79B}"/>
          </ac:spMkLst>
        </pc:spChg>
        <pc:spChg chg="add del">
          <ac:chgData name="Acerbis Alberto" userId="c43ce6ec-0a23-48ba-9f21-c9649b8c8391" providerId="ADAL" clId="{713959BC-FCB2-4808-B345-8856538C9613}" dt="2025-02-09T14:02:11.786" v="6913"/>
          <ac:spMkLst>
            <pc:docMk/>
            <pc:sldMk cId="370766000" sldId="723"/>
            <ac:spMk id="18" creationId="{B81933D1-5615-42C7-9C0B-4EB7105CCE2D}"/>
          </ac:spMkLst>
        </pc:spChg>
        <pc:spChg chg="add del">
          <ac:chgData name="Acerbis Alberto" userId="c43ce6ec-0a23-48ba-9f21-c9649b8c8391" providerId="ADAL" clId="{713959BC-FCB2-4808-B345-8856538C9613}" dt="2025-02-09T14:02:11.786" v="6913"/>
          <ac:spMkLst>
            <pc:docMk/>
            <pc:sldMk cId="370766000" sldId="723"/>
            <ac:spMk id="20" creationId="{19C9EAEA-39D0-4B0E-A0EB-51E7B26740B1}"/>
          </ac:spMkLst>
        </pc:spChg>
        <pc:grpChg chg="add del">
          <ac:chgData name="Acerbis Alberto" userId="c43ce6ec-0a23-48ba-9f21-c9649b8c8391" providerId="ADAL" clId="{713959BC-FCB2-4808-B345-8856538C9613}" dt="2025-02-09T14:02:11.786" v="6913"/>
          <ac:grpSpMkLst>
            <pc:docMk/>
            <pc:sldMk cId="370766000" sldId="723"/>
            <ac:grpSpMk id="13" creationId="{032D8612-31EB-44CF-A1D0-14FD4C705424}"/>
          </ac:grpSpMkLst>
        </pc:grpChg>
        <pc:picChg chg="mod ord">
          <ac:chgData name="Acerbis Alberto" userId="c43ce6ec-0a23-48ba-9f21-c9649b8c8391" providerId="ADAL" clId="{713959BC-FCB2-4808-B345-8856538C9613}" dt="2025-01-24T07:12:53.691" v="4742" actId="27614"/>
          <ac:picMkLst>
            <pc:docMk/>
            <pc:sldMk cId="370766000" sldId="723"/>
            <ac:picMk id="3" creationId="{EA622C2B-2B6A-A405-4167-8DD229D932AD}"/>
          </ac:picMkLst>
        </pc:picChg>
        <pc:picChg chg="add mod">
          <ac:chgData name="Acerbis Alberto" userId="c43ce6ec-0a23-48ba-9f21-c9649b8c8391" providerId="ADAL" clId="{713959BC-FCB2-4808-B345-8856538C9613}" dt="2025-02-11T10:01:56.101" v="8084" actId="14100"/>
          <ac:picMkLst>
            <pc:docMk/>
            <pc:sldMk cId="370766000" sldId="723"/>
            <ac:picMk id="2050" creationId="{022D9C00-7578-5551-3945-17919B4CF229}"/>
          </ac:picMkLst>
        </pc:picChg>
      </pc:sldChg>
      <pc:sldChg chg="addSp delSp modSp add mod ord setBg delAnim modAnim delDesignElem">
        <pc:chgData name="Acerbis Alberto" userId="c43ce6ec-0a23-48ba-9f21-c9649b8c8391" providerId="ADAL" clId="{713959BC-FCB2-4808-B345-8856538C9613}" dt="2025-02-11T11:13:28.563" v="8720"/>
        <pc:sldMkLst>
          <pc:docMk/>
          <pc:sldMk cId="2534637692" sldId="724"/>
        </pc:sldMkLst>
        <pc:spChg chg="mod ord">
          <ac:chgData name="Acerbis Alberto" userId="c43ce6ec-0a23-48ba-9f21-c9649b8c8391" providerId="ADAL" clId="{713959BC-FCB2-4808-B345-8856538C9613}" dt="2025-01-24T07:22:50.215" v="4820" actId="2711"/>
          <ac:spMkLst>
            <pc:docMk/>
            <pc:sldMk cId="2534637692" sldId="724"/>
            <ac:spMk id="4" creationId="{DCB1D528-4069-9C67-7CDB-EAF12C06AACB}"/>
          </ac:spMkLst>
        </pc:spChg>
        <pc:spChg chg="add mod">
          <ac:chgData name="Acerbis Alberto" userId="c43ce6ec-0a23-48ba-9f21-c9649b8c8391" providerId="ADAL" clId="{713959BC-FCB2-4808-B345-8856538C9613}" dt="2025-01-24T08:18:44.843" v="5069" actId="255"/>
          <ac:spMkLst>
            <pc:docMk/>
            <pc:sldMk cId="2534637692" sldId="724"/>
            <ac:spMk id="6" creationId="{5AAA7434-73E0-6A17-FB7D-1D5F0F074EC5}"/>
          </ac:spMkLst>
        </pc:spChg>
        <pc:spChg chg="add mod">
          <ac:chgData name="Acerbis Alberto" userId="c43ce6ec-0a23-48ba-9f21-c9649b8c8391" providerId="ADAL" clId="{713959BC-FCB2-4808-B345-8856538C9613}" dt="2025-01-24T08:18:40.418" v="5068" actId="255"/>
          <ac:spMkLst>
            <pc:docMk/>
            <pc:sldMk cId="2534637692" sldId="724"/>
            <ac:spMk id="7" creationId="{F6F31A77-978D-FA72-6428-822F41F53AEC}"/>
          </ac:spMkLst>
        </pc:spChg>
        <pc:spChg chg="add del">
          <ac:chgData name="Acerbis Alberto" userId="c43ce6ec-0a23-48ba-9f21-c9649b8c8391" providerId="ADAL" clId="{713959BC-FCB2-4808-B345-8856538C9613}" dt="2025-02-09T14:02:11.786" v="6913"/>
          <ac:spMkLst>
            <pc:docMk/>
            <pc:sldMk cId="2534637692" sldId="724"/>
            <ac:spMk id="17" creationId="{55666830-9A19-4E01-8505-D6C7F9AC5665}"/>
          </ac:spMkLst>
        </pc:spChg>
        <pc:spChg chg="add del">
          <ac:chgData name="Acerbis Alberto" userId="c43ce6ec-0a23-48ba-9f21-c9649b8c8391" providerId="ADAL" clId="{713959BC-FCB2-4808-B345-8856538C9613}" dt="2025-02-09T14:02:11.786" v="6913"/>
          <ac:spMkLst>
            <pc:docMk/>
            <pc:sldMk cId="2534637692" sldId="724"/>
            <ac:spMk id="22" creationId="{AE9FC877-7FB6-4D22-9988-35420644E202}"/>
          </ac:spMkLst>
        </pc:spChg>
        <pc:spChg chg="add del">
          <ac:chgData name="Acerbis Alberto" userId="c43ce6ec-0a23-48ba-9f21-c9649b8c8391" providerId="ADAL" clId="{713959BC-FCB2-4808-B345-8856538C9613}" dt="2025-02-09T14:02:11.786" v="6913"/>
          <ac:spMkLst>
            <pc:docMk/>
            <pc:sldMk cId="2534637692" sldId="724"/>
            <ac:spMk id="24" creationId="{E41809D1-F12E-46BB-B804-5F209D325E8B}"/>
          </ac:spMkLst>
        </pc:spChg>
        <pc:spChg chg="add del">
          <ac:chgData name="Acerbis Alberto" userId="c43ce6ec-0a23-48ba-9f21-c9649b8c8391" providerId="ADAL" clId="{713959BC-FCB2-4808-B345-8856538C9613}" dt="2025-02-09T14:02:11.786" v="6913"/>
          <ac:spMkLst>
            <pc:docMk/>
            <pc:sldMk cId="2534637692" sldId="724"/>
            <ac:spMk id="26" creationId="{AF2F604E-43BE-4DC3-B983-E071523364F8}"/>
          </ac:spMkLst>
        </pc:spChg>
        <pc:spChg chg="add del">
          <ac:chgData name="Acerbis Alberto" userId="c43ce6ec-0a23-48ba-9f21-c9649b8c8391" providerId="ADAL" clId="{713959BC-FCB2-4808-B345-8856538C9613}" dt="2025-02-09T14:02:11.786" v="6913"/>
          <ac:spMkLst>
            <pc:docMk/>
            <pc:sldMk cId="2534637692" sldId="724"/>
            <ac:spMk id="28" creationId="{08C9B587-E65E-4B52-B37C-ABEBB6E87928}"/>
          </ac:spMkLst>
        </pc:spChg>
        <pc:picChg chg="add mod">
          <ac:chgData name="Acerbis Alberto" userId="c43ce6ec-0a23-48ba-9f21-c9649b8c8391" providerId="ADAL" clId="{713959BC-FCB2-4808-B345-8856538C9613}" dt="2025-02-07T13:09:15.043" v="6071"/>
          <ac:picMkLst>
            <pc:docMk/>
            <pc:sldMk cId="2534637692" sldId="724"/>
            <ac:picMk id="2" creationId="{D3A2E836-CA1D-432F-EB9C-FD5688B8AA4A}"/>
          </ac:picMkLst>
        </pc:picChg>
        <pc:picChg chg="add mod">
          <ac:chgData name="Acerbis Alberto" userId="c43ce6ec-0a23-48ba-9f21-c9649b8c8391" providerId="ADAL" clId="{713959BC-FCB2-4808-B345-8856538C9613}" dt="2025-01-24T07:22:33.848" v="4817" actId="26606"/>
          <ac:picMkLst>
            <pc:docMk/>
            <pc:sldMk cId="2534637692" sldId="724"/>
            <ac:picMk id="3" creationId="{38D1855A-0567-2937-BF65-49FB9F88E8CF}"/>
          </ac:picMkLst>
        </pc:picChg>
        <pc:picChg chg="add mod">
          <ac:chgData name="Acerbis Alberto" userId="c43ce6ec-0a23-48ba-9f21-c9649b8c8391" providerId="ADAL" clId="{713959BC-FCB2-4808-B345-8856538C9613}" dt="2025-02-07T13:09:15.043" v="6071"/>
          <ac:picMkLst>
            <pc:docMk/>
            <pc:sldMk cId="2534637692" sldId="724"/>
            <ac:picMk id="5" creationId="{B5D95552-D84E-6B9A-EF60-0F53614DB43D}"/>
          </ac:picMkLst>
        </pc:picChg>
      </pc:sldChg>
      <pc:sldChg chg="addSp delSp modSp add del mod ord setBg delAnim modAnim">
        <pc:chgData name="Acerbis Alberto" userId="c43ce6ec-0a23-48ba-9f21-c9649b8c8391" providerId="ADAL" clId="{713959BC-FCB2-4808-B345-8856538C9613}" dt="2025-01-24T08:42:17.731" v="5596" actId="47"/>
        <pc:sldMkLst>
          <pc:docMk/>
          <pc:sldMk cId="2035749869" sldId="725"/>
        </pc:sldMkLst>
      </pc:sldChg>
      <pc:sldChg chg="addSp delSp modSp add mod ord setBg delAnim modAnim delDesignElem">
        <pc:chgData name="Acerbis Alberto" userId="c43ce6ec-0a23-48ba-9f21-c9649b8c8391" providerId="ADAL" clId="{713959BC-FCB2-4808-B345-8856538C9613}" dt="2025-02-11T11:15:28.801" v="8745" actId="1076"/>
        <pc:sldMkLst>
          <pc:docMk/>
          <pc:sldMk cId="1600634283" sldId="726"/>
        </pc:sldMkLst>
        <pc:spChg chg="add mod">
          <ac:chgData name="Acerbis Alberto" userId="c43ce6ec-0a23-48ba-9f21-c9649b8c8391" providerId="ADAL" clId="{713959BC-FCB2-4808-B345-8856538C9613}" dt="2025-02-11T11:15:03.620" v="8733" actId="1076"/>
          <ac:spMkLst>
            <pc:docMk/>
            <pc:sldMk cId="1600634283" sldId="726"/>
            <ac:spMk id="4" creationId="{1A3EA59D-F510-09B7-2AC1-EDABCC0181C3}"/>
          </ac:spMkLst>
        </pc:spChg>
        <pc:spChg chg="add mod">
          <ac:chgData name="Acerbis Alberto" userId="c43ce6ec-0a23-48ba-9f21-c9649b8c8391" providerId="ADAL" clId="{713959BC-FCB2-4808-B345-8856538C9613}" dt="2025-02-11T11:15:28.801" v="8745" actId="1076"/>
          <ac:spMkLst>
            <pc:docMk/>
            <pc:sldMk cId="1600634283" sldId="726"/>
            <ac:spMk id="6" creationId="{003DC194-2BF1-B625-2E9A-4154C0DD2A8F}"/>
          </ac:spMkLst>
        </pc:spChg>
        <pc:spChg chg="add del">
          <ac:chgData name="Acerbis Alberto" userId="c43ce6ec-0a23-48ba-9f21-c9649b8c8391" providerId="ADAL" clId="{713959BC-FCB2-4808-B345-8856538C9613}" dt="2025-02-09T14:02:11.786" v="6913"/>
          <ac:spMkLst>
            <pc:docMk/>
            <pc:sldMk cId="1600634283" sldId="726"/>
            <ac:spMk id="20" creationId="{19C9EAEA-39D0-4B0E-A0EB-51E7B26740B1}"/>
          </ac:spMkLst>
        </pc:spChg>
        <pc:spChg chg="add del">
          <ac:chgData name="Acerbis Alberto" userId="c43ce6ec-0a23-48ba-9f21-c9649b8c8391" providerId="ADAL" clId="{713959BC-FCB2-4808-B345-8856538C9613}" dt="2025-02-09T14:02:11.786" v="6913"/>
          <ac:spMkLst>
            <pc:docMk/>
            <pc:sldMk cId="1600634283" sldId="726"/>
            <ac:spMk id="21" creationId="{47942995-B07F-4636-9A06-C6A104B260A8}"/>
          </ac:spMkLst>
        </pc:spChg>
        <pc:spChg chg="add del">
          <ac:chgData name="Acerbis Alberto" userId="c43ce6ec-0a23-48ba-9f21-c9649b8c8391" providerId="ADAL" clId="{713959BC-FCB2-4808-B345-8856538C9613}" dt="2025-02-09T14:02:11.786" v="6913"/>
          <ac:spMkLst>
            <pc:docMk/>
            <pc:sldMk cId="1600634283" sldId="726"/>
            <ac:spMk id="26" creationId="{B81933D1-5615-42C7-9C0B-4EB7105CCE2D}"/>
          </ac:spMkLst>
        </pc:spChg>
        <pc:spChg chg="add mod">
          <ac:chgData name="Acerbis Alberto" userId="c43ce6ec-0a23-48ba-9f21-c9649b8c8391" providerId="ADAL" clId="{713959BC-FCB2-4808-B345-8856538C9613}" dt="2025-01-24T08:42:26.933" v="5597" actId="207"/>
          <ac:spMkLst>
            <pc:docMk/>
            <pc:sldMk cId="1600634283" sldId="726"/>
            <ac:spMk id="27" creationId="{C305E7F0-9FA4-C06B-4929-04A2AD47D8F6}"/>
          </ac:spMkLst>
        </pc:spChg>
        <pc:spChg chg="add mod">
          <ac:chgData name="Acerbis Alberto" userId="c43ce6ec-0a23-48ba-9f21-c9649b8c8391" providerId="ADAL" clId="{713959BC-FCB2-4808-B345-8856538C9613}" dt="2025-01-24T08:42:34.263" v="5598" actId="1076"/>
          <ac:spMkLst>
            <pc:docMk/>
            <pc:sldMk cId="1600634283" sldId="726"/>
            <ac:spMk id="28" creationId="{A15EAD5D-717E-0104-BC76-93C5062401AA}"/>
          </ac:spMkLst>
        </pc:spChg>
        <pc:spChg chg="add mod">
          <ac:chgData name="Acerbis Alberto" userId="c43ce6ec-0a23-48ba-9f21-c9649b8c8391" providerId="ADAL" clId="{713959BC-FCB2-4808-B345-8856538C9613}" dt="2025-01-24T08:42:01.875" v="5594"/>
          <ac:spMkLst>
            <pc:docMk/>
            <pc:sldMk cId="1600634283" sldId="726"/>
            <ac:spMk id="29" creationId="{C55C6C07-0E13-09B5-0721-DAA9DA9E04D0}"/>
          </ac:spMkLst>
        </pc:spChg>
        <pc:grpChg chg="add del">
          <ac:chgData name="Acerbis Alberto" userId="c43ce6ec-0a23-48ba-9f21-c9649b8c8391" providerId="ADAL" clId="{713959BC-FCB2-4808-B345-8856538C9613}" dt="2025-02-09T14:02:11.786" v="6913"/>
          <ac:grpSpMkLst>
            <pc:docMk/>
            <pc:sldMk cId="1600634283" sldId="726"/>
            <ac:grpSpMk id="22" creationId="{032D8612-31EB-44CF-A1D0-14FD4C705424}"/>
          </ac:grpSpMkLst>
        </pc:grpChg>
        <pc:picChg chg="ord">
          <ac:chgData name="Acerbis Alberto" userId="c43ce6ec-0a23-48ba-9f21-c9649b8c8391" providerId="ADAL" clId="{713959BC-FCB2-4808-B345-8856538C9613}" dt="2025-01-24T08:41:42.671" v="5592" actId="26606"/>
          <ac:picMkLst>
            <pc:docMk/>
            <pc:sldMk cId="1600634283" sldId="726"/>
            <ac:picMk id="2" creationId="{FE65F7E4-407B-D0EA-D360-3467FCDB2596}"/>
          </ac:picMkLst>
        </pc:picChg>
        <pc:picChg chg="add mod">
          <ac:chgData name="Acerbis Alberto" userId="c43ce6ec-0a23-48ba-9f21-c9649b8c8391" providerId="ADAL" clId="{713959BC-FCB2-4808-B345-8856538C9613}" dt="2025-01-29T10:33:48.209" v="5632"/>
          <ac:picMkLst>
            <pc:docMk/>
            <pc:sldMk cId="1600634283" sldId="726"/>
            <ac:picMk id="3" creationId="{6AC0BFA8-9A88-5FC2-8766-6CA327F96E84}"/>
          </ac:picMkLst>
        </pc:picChg>
        <pc:picChg chg="add mod">
          <ac:chgData name="Acerbis Alberto" userId="c43ce6ec-0a23-48ba-9f21-c9649b8c8391" providerId="ADAL" clId="{713959BC-FCB2-4808-B345-8856538C9613}" dt="2025-01-24T08:41:42.671" v="5592" actId="26606"/>
          <ac:picMkLst>
            <pc:docMk/>
            <pc:sldMk cId="1600634283" sldId="726"/>
            <ac:picMk id="5" creationId="{CA00B7DD-0580-E4C8-9F81-F4081349D653}"/>
          </ac:picMkLst>
        </pc:picChg>
      </pc:sldChg>
      <pc:sldChg chg="add del">
        <pc:chgData name="Acerbis Alberto" userId="c43ce6ec-0a23-48ba-9f21-c9649b8c8391" providerId="ADAL" clId="{713959BC-FCB2-4808-B345-8856538C9613}" dt="2025-01-29T10:31:08.373" v="5620" actId="47"/>
        <pc:sldMkLst>
          <pc:docMk/>
          <pc:sldMk cId="3800505770" sldId="727"/>
        </pc:sldMkLst>
      </pc:sldChg>
      <pc:sldChg chg="add ord">
        <pc:chgData name="Acerbis Alberto" userId="c43ce6ec-0a23-48ba-9f21-c9649b8c8391" providerId="ADAL" clId="{713959BC-FCB2-4808-B345-8856538C9613}" dt="2025-02-09T18:50:20.651" v="7135"/>
        <pc:sldMkLst>
          <pc:docMk/>
          <pc:sldMk cId="3472501157" sldId="728"/>
        </pc:sldMkLst>
      </pc:sldChg>
      <pc:sldChg chg="addSp delSp modSp add del mod delAnim">
        <pc:chgData name="Acerbis Alberto" userId="c43ce6ec-0a23-48ba-9f21-c9649b8c8391" providerId="ADAL" clId="{713959BC-FCB2-4808-B345-8856538C9613}" dt="2025-02-06T08:20:33.629" v="5789" actId="47"/>
        <pc:sldMkLst>
          <pc:docMk/>
          <pc:sldMk cId="1287510721" sldId="729"/>
        </pc:sldMkLst>
      </pc:sldChg>
      <pc:sldChg chg="addSp delSp modSp add mod ord delAnim modAnim delDesignElem">
        <pc:chgData name="Acerbis Alberto" userId="c43ce6ec-0a23-48ba-9f21-c9649b8c8391" providerId="ADAL" clId="{713959BC-FCB2-4808-B345-8856538C9613}" dt="2025-02-10T16:46:57.021" v="7780" actId="1076"/>
        <pc:sldMkLst>
          <pc:docMk/>
          <pc:sldMk cId="1714879" sldId="730"/>
        </pc:sldMkLst>
        <pc:spChg chg="add mod">
          <ac:chgData name="Acerbis Alberto" userId="c43ce6ec-0a23-48ba-9f21-c9649b8c8391" providerId="ADAL" clId="{713959BC-FCB2-4808-B345-8856538C9613}" dt="2025-02-10T16:46:57.021" v="7780" actId="1076"/>
          <ac:spMkLst>
            <pc:docMk/>
            <pc:sldMk cId="1714879" sldId="730"/>
            <ac:spMk id="5" creationId="{99882220-DFDD-7081-051C-46494DDBCDD6}"/>
          </ac:spMkLst>
        </pc:spChg>
        <pc:spChg chg="mod">
          <ac:chgData name="Acerbis Alberto" userId="c43ce6ec-0a23-48ba-9f21-c9649b8c8391" providerId="ADAL" clId="{713959BC-FCB2-4808-B345-8856538C9613}" dt="2025-02-10T15:22:16.148" v="7510" actId="20577"/>
          <ac:spMkLst>
            <pc:docMk/>
            <pc:sldMk cId="1714879" sldId="730"/>
            <ac:spMk id="10" creationId="{84DCA57D-B4D4-C6D6-04B6-CA179852ABFF}"/>
          </ac:spMkLst>
        </pc:spChg>
        <pc:spChg chg="add del">
          <ac:chgData name="Acerbis Alberto" userId="c43ce6ec-0a23-48ba-9f21-c9649b8c8391" providerId="ADAL" clId="{713959BC-FCB2-4808-B345-8856538C9613}" dt="2025-02-09T14:02:11.786" v="6913"/>
          <ac:spMkLst>
            <pc:docMk/>
            <pc:sldMk cId="1714879" sldId="730"/>
            <ac:spMk id="20" creationId="{1CAC8CF1-BC93-10C3-F1C5-4351E3E03267}"/>
          </ac:spMkLst>
        </pc:spChg>
        <pc:spChg chg="add del">
          <ac:chgData name="Acerbis Alberto" userId="c43ce6ec-0a23-48ba-9f21-c9649b8c8391" providerId="ADAL" clId="{713959BC-FCB2-4808-B345-8856538C9613}" dt="2025-02-09T14:02:11.786" v="6913"/>
          <ac:spMkLst>
            <pc:docMk/>
            <pc:sldMk cId="1714879" sldId="730"/>
            <ac:spMk id="21" creationId="{AE180844-22C7-DF5F-CCF4-267D5FFA835B}"/>
          </ac:spMkLst>
        </pc:spChg>
        <pc:spChg chg="add del">
          <ac:chgData name="Acerbis Alberto" userId="c43ce6ec-0a23-48ba-9f21-c9649b8c8391" providerId="ADAL" clId="{713959BC-FCB2-4808-B345-8856538C9613}" dt="2025-02-09T14:02:11.786" v="6913"/>
          <ac:spMkLst>
            <pc:docMk/>
            <pc:sldMk cId="1714879" sldId="730"/>
            <ac:spMk id="22" creationId="{90D265ED-6D8E-2FDC-6FED-85F83F82A844}"/>
          </ac:spMkLst>
        </pc:spChg>
        <pc:picChg chg="add mod">
          <ac:chgData name="Acerbis Alberto" userId="c43ce6ec-0a23-48ba-9f21-c9649b8c8391" providerId="ADAL" clId="{713959BC-FCB2-4808-B345-8856538C9613}" dt="2025-02-06T08:19:48.590" v="5782"/>
          <ac:picMkLst>
            <pc:docMk/>
            <pc:sldMk cId="1714879" sldId="730"/>
            <ac:picMk id="2" creationId="{CE5B1070-FBC4-8C55-1B41-8DCAB22D916E}"/>
          </ac:picMkLst>
        </pc:picChg>
        <pc:picChg chg="add mod">
          <ac:chgData name="Acerbis Alberto" userId="c43ce6ec-0a23-48ba-9f21-c9649b8c8391" providerId="ADAL" clId="{713959BC-FCB2-4808-B345-8856538C9613}" dt="2025-02-06T08:20:19.311" v="5787"/>
          <ac:picMkLst>
            <pc:docMk/>
            <pc:sldMk cId="1714879" sldId="730"/>
            <ac:picMk id="3" creationId="{A9519F79-0537-7E59-89FC-4F2AE87FE4DD}"/>
          </ac:picMkLst>
        </pc:picChg>
        <pc:picChg chg="add mod">
          <ac:chgData name="Acerbis Alberto" userId="c43ce6ec-0a23-48ba-9f21-c9649b8c8391" providerId="ADAL" clId="{713959BC-FCB2-4808-B345-8856538C9613}" dt="2025-02-10T16:34:17.915" v="7512" actId="1076"/>
          <ac:picMkLst>
            <pc:docMk/>
            <pc:sldMk cId="1714879" sldId="730"/>
            <ac:picMk id="4" creationId="{C0DB249C-69A7-CC3F-5A8C-157E4DD4438D}"/>
          </ac:picMkLst>
        </pc:picChg>
      </pc:sldChg>
      <pc:sldChg chg="addSp delSp modSp new del mod">
        <pc:chgData name="Acerbis Alberto" userId="c43ce6ec-0a23-48ba-9f21-c9649b8c8391" providerId="ADAL" clId="{713959BC-FCB2-4808-B345-8856538C9613}" dt="2025-02-06T08:17:51.753" v="5650" actId="47"/>
        <pc:sldMkLst>
          <pc:docMk/>
          <pc:sldMk cId="1525261717" sldId="730"/>
        </pc:sldMkLst>
      </pc:sldChg>
      <pc:sldChg chg="addSp delSp modSp add mod modAnim delDesignElem">
        <pc:chgData name="Acerbis Alberto" userId="c43ce6ec-0a23-48ba-9f21-c9649b8c8391" providerId="ADAL" clId="{713959BC-FCB2-4808-B345-8856538C9613}" dt="2025-02-09T19:14:10.349" v="7141" actId="20577"/>
        <pc:sldMkLst>
          <pc:docMk/>
          <pc:sldMk cId="1802212973" sldId="731"/>
        </pc:sldMkLst>
        <pc:spChg chg="mod">
          <ac:chgData name="Acerbis Alberto" userId="c43ce6ec-0a23-48ba-9f21-c9649b8c8391" providerId="ADAL" clId="{713959BC-FCB2-4808-B345-8856538C9613}" dt="2025-02-09T19:14:10.349" v="7141" actId="20577"/>
          <ac:spMkLst>
            <pc:docMk/>
            <pc:sldMk cId="1802212973" sldId="731"/>
            <ac:spMk id="3" creationId="{46425ADA-7B50-68F9-83F1-1004F4324C18}"/>
          </ac:spMkLst>
        </pc:spChg>
        <pc:spChg chg="add del">
          <ac:chgData name="Acerbis Alberto" userId="c43ce6ec-0a23-48ba-9f21-c9649b8c8391" providerId="ADAL" clId="{713959BC-FCB2-4808-B345-8856538C9613}" dt="2025-02-09T14:02:11.786" v="6913"/>
          <ac:spMkLst>
            <pc:docMk/>
            <pc:sldMk cId="1802212973" sldId="731"/>
            <ac:spMk id="20" creationId="{71DAFA9F-03BE-AA15-AC4A-B0690674BB25}"/>
          </ac:spMkLst>
        </pc:spChg>
        <pc:spChg chg="add del">
          <ac:chgData name="Acerbis Alberto" userId="c43ce6ec-0a23-48ba-9f21-c9649b8c8391" providerId="ADAL" clId="{713959BC-FCB2-4808-B345-8856538C9613}" dt="2025-02-09T14:02:11.786" v="6913"/>
          <ac:spMkLst>
            <pc:docMk/>
            <pc:sldMk cId="1802212973" sldId="731"/>
            <ac:spMk id="21" creationId="{72FE0DFC-CB22-4F8F-BA76-DDA55B61946A}"/>
          </ac:spMkLst>
        </pc:spChg>
        <pc:spChg chg="add del">
          <ac:chgData name="Acerbis Alberto" userId="c43ce6ec-0a23-48ba-9f21-c9649b8c8391" providerId="ADAL" clId="{713959BC-FCB2-4808-B345-8856538C9613}" dt="2025-02-09T14:02:11.786" v="6913"/>
          <ac:spMkLst>
            <pc:docMk/>
            <pc:sldMk cId="1802212973" sldId="731"/>
            <ac:spMk id="22" creationId="{5FEFBA74-FCF3-C216-5C31-EA996F080DC8}"/>
          </ac:spMkLst>
        </pc:spChg>
        <pc:picChg chg="add mod">
          <ac:chgData name="Acerbis Alberto" userId="c43ce6ec-0a23-48ba-9f21-c9649b8c8391" providerId="ADAL" clId="{713959BC-FCB2-4808-B345-8856538C9613}" dt="2025-02-06T08:24:14.566" v="5796" actId="14100"/>
          <ac:picMkLst>
            <pc:docMk/>
            <pc:sldMk cId="1802212973" sldId="731"/>
            <ac:picMk id="1026" creationId="{D131443D-DC06-2C7E-C798-C0C15867D052}"/>
          </ac:picMkLst>
        </pc:picChg>
      </pc:sldChg>
      <pc:sldChg chg="addSp delSp modSp add mod ord delAnim modAnim delDesignElem">
        <pc:chgData name="Acerbis Alberto" userId="c43ce6ec-0a23-48ba-9f21-c9649b8c8391" providerId="ADAL" clId="{713959BC-FCB2-4808-B345-8856538C9613}" dt="2025-02-11T10:36:10.423" v="8405" actId="5793"/>
        <pc:sldMkLst>
          <pc:docMk/>
          <pc:sldMk cId="1907347704" sldId="732"/>
        </pc:sldMkLst>
        <pc:spChg chg="add mod">
          <ac:chgData name="Acerbis Alberto" userId="c43ce6ec-0a23-48ba-9f21-c9649b8c8391" providerId="ADAL" clId="{713959BC-FCB2-4808-B345-8856538C9613}" dt="2025-02-11T10:36:10.423" v="8405" actId="5793"/>
          <ac:spMkLst>
            <pc:docMk/>
            <pc:sldMk cId="1907347704" sldId="732"/>
            <ac:spMk id="4" creationId="{0C764C51-12DA-36B3-A9F4-A9F2079D2EA9}"/>
          </ac:spMkLst>
        </pc:spChg>
        <pc:spChg chg="add del">
          <ac:chgData name="Acerbis Alberto" userId="c43ce6ec-0a23-48ba-9f21-c9649b8c8391" providerId="ADAL" clId="{713959BC-FCB2-4808-B345-8856538C9613}" dt="2025-02-09T14:02:11.786" v="6913"/>
          <ac:spMkLst>
            <pc:docMk/>
            <pc:sldMk cId="1907347704" sldId="732"/>
            <ac:spMk id="20" creationId="{BBEE5AA2-3EBF-8CA6-95FB-1515F485259D}"/>
          </ac:spMkLst>
        </pc:spChg>
        <pc:spChg chg="add del">
          <ac:chgData name="Acerbis Alberto" userId="c43ce6ec-0a23-48ba-9f21-c9649b8c8391" providerId="ADAL" clId="{713959BC-FCB2-4808-B345-8856538C9613}" dt="2025-02-09T14:02:11.786" v="6913"/>
          <ac:spMkLst>
            <pc:docMk/>
            <pc:sldMk cId="1907347704" sldId="732"/>
            <ac:spMk id="21" creationId="{98BBB0A6-A9F7-A5B0-D8B0-22AB222D19FA}"/>
          </ac:spMkLst>
        </pc:spChg>
        <pc:spChg chg="add del">
          <ac:chgData name="Acerbis Alberto" userId="c43ce6ec-0a23-48ba-9f21-c9649b8c8391" providerId="ADAL" clId="{713959BC-FCB2-4808-B345-8856538C9613}" dt="2025-02-09T14:02:11.786" v="6913"/>
          <ac:spMkLst>
            <pc:docMk/>
            <pc:sldMk cId="1907347704" sldId="732"/>
            <ac:spMk id="26" creationId="{6BAEB3E6-64E1-385D-52A9-A15549ECF671}"/>
          </ac:spMkLst>
        </pc:spChg>
        <pc:grpChg chg="add del">
          <ac:chgData name="Acerbis Alberto" userId="c43ce6ec-0a23-48ba-9f21-c9649b8c8391" providerId="ADAL" clId="{713959BC-FCB2-4808-B345-8856538C9613}" dt="2025-02-09T14:02:11.786" v="6913"/>
          <ac:grpSpMkLst>
            <pc:docMk/>
            <pc:sldMk cId="1907347704" sldId="732"/>
            <ac:grpSpMk id="22" creationId="{1F5E79D7-274C-68F2-2F24-C0C24D754D20}"/>
          </ac:grpSpMkLst>
        </pc:grpChg>
        <pc:picChg chg="add mod">
          <ac:chgData name="Acerbis Alberto" userId="c43ce6ec-0a23-48ba-9f21-c9649b8c8391" providerId="ADAL" clId="{713959BC-FCB2-4808-B345-8856538C9613}" dt="2025-02-09T14:24:55.763" v="7079" actId="1076"/>
          <ac:picMkLst>
            <pc:docMk/>
            <pc:sldMk cId="1907347704" sldId="732"/>
            <ac:picMk id="7" creationId="{E53DE89D-3A68-039C-4CCD-5FC1DB0339AE}"/>
          </ac:picMkLst>
        </pc:picChg>
        <pc:picChg chg="add mod">
          <ac:chgData name="Acerbis Alberto" userId="c43ce6ec-0a23-48ba-9f21-c9649b8c8391" providerId="ADAL" clId="{713959BC-FCB2-4808-B345-8856538C9613}" dt="2025-02-09T14:24:48.899" v="7077" actId="14100"/>
          <ac:picMkLst>
            <pc:docMk/>
            <pc:sldMk cId="1907347704" sldId="732"/>
            <ac:picMk id="4100" creationId="{6C825319-28CD-FD26-98A5-2CC9768ECD67}"/>
          </ac:picMkLst>
        </pc:picChg>
        <pc:picChg chg="add mod">
          <ac:chgData name="Acerbis Alberto" userId="c43ce6ec-0a23-48ba-9f21-c9649b8c8391" providerId="ADAL" clId="{713959BC-FCB2-4808-B345-8856538C9613}" dt="2025-02-09T17:46:33.646" v="7082" actId="1076"/>
          <ac:picMkLst>
            <pc:docMk/>
            <pc:sldMk cId="1907347704" sldId="732"/>
            <ac:picMk id="4104" creationId="{1E21E010-1D5C-479D-ED4D-D11C65396DDA}"/>
          </ac:picMkLst>
        </pc:picChg>
      </pc:sldChg>
      <pc:sldChg chg="addSp delSp modSp add mod ord delDesignElem">
        <pc:chgData name="Acerbis Alberto" userId="c43ce6ec-0a23-48ba-9f21-c9649b8c8391" providerId="ADAL" clId="{713959BC-FCB2-4808-B345-8856538C9613}" dt="2025-02-11T10:49:10.013" v="8701"/>
        <pc:sldMkLst>
          <pc:docMk/>
          <pc:sldMk cId="2397470506" sldId="733"/>
        </pc:sldMkLst>
        <pc:spChg chg="add mod">
          <ac:chgData name="Acerbis Alberto" userId="c43ce6ec-0a23-48ba-9f21-c9649b8c8391" providerId="ADAL" clId="{713959BC-FCB2-4808-B345-8856538C9613}" dt="2025-02-11T10:36:36.443" v="8415" actId="20577"/>
          <ac:spMkLst>
            <pc:docMk/>
            <pc:sldMk cId="2397470506" sldId="733"/>
            <ac:spMk id="3" creationId="{E950CCCB-DA8A-A31F-1023-E7EA8E87E0B5}"/>
          </ac:spMkLst>
        </pc:spChg>
        <pc:spChg chg="mod">
          <ac:chgData name="Acerbis Alberto" userId="c43ce6ec-0a23-48ba-9f21-c9649b8c8391" providerId="ADAL" clId="{713959BC-FCB2-4808-B345-8856538C9613}" dt="2025-02-10T08:59:25.409" v="7272" actId="20577"/>
          <ac:spMkLst>
            <pc:docMk/>
            <pc:sldMk cId="2397470506" sldId="733"/>
            <ac:spMk id="6" creationId="{AA8259AC-C270-3FB1-B05A-EB955498CA0A}"/>
          </ac:spMkLst>
        </pc:spChg>
        <pc:spChg chg="add del">
          <ac:chgData name="Acerbis Alberto" userId="c43ce6ec-0a23-48ba-9f21-c9649b8c8391" providerId="ADAL" clId="{713959BC-FCB2-4808-B345-8856538C9613}" dt="2025-02-09T14:02:11.786" v="6913"/>
          <ac:spMkLst>
            <pc:docMk/>
            <pc:sldMk cId="2397470506" sldId="733"/>
            <ac:spMk id="11" creationId="{9192B0E3-BC0D-FEFE-67E1-E5EE336D2A3F}"/>
          </ac:spMkLst>
        </pc:spChg>
        <pc:spChg chg="add del">
          <ac:chgData name="Acerbis Alberto" userId="c43ce6ec-0a23-48ba-9f21-c9649b8c8391" providerId="ADAL" clId="{713959BC-FCB2-4808-B345-8856538C9613}" dt="2025-02-09T14:02:11.786" v="6913"/>
          <ac:spMkLst>
            <pc:docMk/>
            <pc:sldMk cId="2397470506" sldId="733"/>
            <ac:spMk id="18" creationId="{B61767C6-9E1F-8FD9-149E-05A4AE112EE1}"/>
          </ac:spMkLst>
        </pc:spChg>
        <pc:spChg chg="add del">
          <ac:chgData name="Acerbis Alberto" userId="c43ce6ec-0a23-48ba-9f21-c9649b8c8391" providerId="ADAL" clId="{713959BC-FCB2-4808-B345-8856538C9613}" dt="2025-02-09T14:02:11.786" v="6913"/>
          <ac:spMkLst>
            <pc:docMk/>
            <pc:sldMk cId="2397470506" sldId="733"/>
            <ac:spMk id="20" creationId="{DC8CC5BD-919C-12B4-9151-391920686AFF}"/>
          </ac:spMkLst>
        </pc:spChg>
        <pc:grpChg chg="add del">
          <ac:chgData name="Acerbis Alberto" userId="c43ce6ec-0a23-48ba-9f21-c9649b8c8391" providerId="ADAL" clId="{713959BC-FCB2-4808-B345-8856538C9613}" dt="2025-02-09T14:02:11.786" v="6913"/>
          <ac:grpSpMkLst>
            <pc:docMk/>
            <pc:sldMk cId="2397470506" sldId="733"/>
            <ac:grpSpMk id="13" creationId="{B12B5F78-5B13-E9CD-3843-F1BC7AC5E2C5}"/>
          </ac:grpSpMkLst>
        </pc:grpChg>
        <pc:picChg chg="add mod">
          <ac:chgData name="Acerbis Alberto" userId="c43ce6ec-0a23-48ba-9f21-c9649b8c8391" providerId="ADAL" clId="{713959BC-FCB2-4808-B345-8856538C9613}" dt="2025-02-07T13:34:34.263" v="6384" actId="1076"/>
          <ac:picMkLst>
            <pc:docMk/>
            <pc:sldMk cId="2397470506" sldId="733"/>
            <ac:picMk id="2050" creationId="{9AD0CDCB-ECBD-854D-EC22-77B8A347B587}"/>
          </ac:picMkLst>
        </pc:picChg>
      </pc:sldChg>
      <pc:sldChg chg="addSp delSp modSp add del mod delDesignElem">
        <pc:chgData name="Acerbis Alberto" userId="c43ce6ec-0a23-48ba-9f21-c9649b8c8391" providerId="ADAL" clId="{713959BC-FCB2-4808-B345-8856538C9613}" dt="2025-02-09T12:11:36.455" v="6707" actId="47"/>
        <pc:sldMkLst>
          <pc:docMk/>
          <pc:sldMk cId="395092522" sldId="734"/>
        </pc:sldMkLst>
      </pc:sldChg>
      <pc:sldChg chg="modSp add mod">
        <pc:chgData name="Acerbis Alberto" userId="c43ce6ec-0a23-48ba-9f21-c9649b8c8391" providerId="ADAL" clId="{713959BC-FCB2-4808-B345-8856538C9613}" dt="2025-02-09T18:03:43.025" v="7097" actId="20577"/>
        <pc:sldMkLst>
          <pc:docMk/>
          <pc:sldMk cId="3089695867" sldId="735"/>
        </pc:sldMkLst>
        <pc:spChg chg="mod">
          <ac:chgData name="Acerbis Alberto" userId="c43ce6ec-0a23-48ba-9f21-c9649b8c8391" providerId="ADAL" clId="{713959BC-FCB2-4808-B345-8856538C9613}" dt="2025-02-09T18:03:43.025" v="7097" actId="20577"/>
          <ac:spMkLst>
            <pc:docMk/>
            <pc:sldMk cId="3089695867" sldId="735"/>
            <ac:spMk id="9" creationId="{9911D5C5-97FF-DD24-E9A8-E57C7B8A6AE5}"/>
          </ac:spMkLst>
        </pc:spChg>
        <pc:spChg chg="mod">
          <ac:chgData name="Acerbis Alberto" userId="c43ce6ec-0a23-48ba-9f21-c9649b8c8391" providerId="ADAL" clId="{713959BC-FCB2-4808-B345-8856538C9613}" dt="2025-02-09T14:02:11.786" v="6913"/>
          <ac:spMkLst>
            <pc:docMk/>
            <pc:sldMk cId="3089695867" sldId="735"/>
            <ac:spMk id="11" creationId="{4D6D39A9-DE65-AA45-F3D5-3EF51E9984BC}"/>
          </ac:spMkLst>
        </pc:spChg>
      </pc:sldChg>
      <pc:sldChg chg="addSp delSp modSp add mod delAnim modAnim delDesignElem">
        <pc:chgData name="Acerbis Alberto" userId="c43ce6ec-0a23-48ba-9f21-c9649b8c8391" providerId="ADAL" clId="{713959BC-FCB2-4808-B345-8856538C9613}" dt="2025-02-10T09:14:50.916" v="7463"/>
        <pc:sldMkLst>
          <pc:docMk/>
          <pc:sldMk cId="3515252578" sldId="736"/>
        </pc:sldMkLst>
        <pc:spChg chg="mod">
          <ac:chgData name="Acerbis Alberto" userId="c43ce6ec-0a23-48ba-9f21-c9649b8c8391" providerId="ADAL" clId="{713959BC-FCB2-4808-B345-8856538C9613}" dt="2025-02-10T09:12:28.171" v="7376" actId="14100"/>
          <ac:spMkLst>
            <pc:docMk/>
            <pc:sldMk cId="3515252578" sldId="736"/>
            <ac:spMk id="4" creationId="{A9EC660C-7E72-8954-77DF-32B9171C54CC}"/>
          </ac:spMkLst>
        </pc:spChg>
        <pc:spChg chg="add mod">
          <ac:chgData name="Acerbis Alberto" userId="c43ce6ec-0a23-48ba-9f21-c9649b8c8391" providerId="ADAL" clId="{713959BC-FCB2-4808-B345-8856538C9613}" dt="2025-02-10T09:14:22.066" v="7460" actId="27636"/>
          <ac:spMkLst>
            <pc:docMk/>
            <pc:sldMk cId="3515252578" sldId="736"/>
            <ac:spMk id="9" creationId="{FD96179F-C930-89BD-1A46-EB3BF9896B05}"/>
          </ac:spMkLst>
        </pc:spChg>
        <pc:spChg chg="add del">
          <ac:chgData name="Acerbis Alberto" userId="c43ce6ec-0a23-48ba-9f21-c9649b8c8391" providerId="ADAL" clId="{713959BC-FCB2-4808-B345-8856538C9613}" dt="2025-02-09T14:02:11.786" v="6913"/>
          <ac:spMkLst>
            <pc:docMk/>
            <pc:sldMk cId="3515252578" sldId="736"/>
            <ac:spMk id="17" creationId="{439041DC-976F-C6B6-22A4-8F9E6598F261}"/>
          </ac:spMkLst>
        </pc:spChg>
        <pc:spChg chg="add del">
          <ac:chgData name="Acerbis Alberto" userId="c43ce6ec-0a23-48ba-9f21-c9649b8c8391" providerId="ADAL" clId="{713959BC-FCB2-4808-B345-8856538C9613}" dt="2025-02-09T14:02:11.786" v="6913"/>
          <ac:spMkLst>
            <pc:docMk/>
            <pc:sldMk cId="3515252578" sldId="736"/>
            <ac:spMk id="22" creationId="{5477FE89-9536-7A1F-F273-73FE8B85356F}"/>
          </ac:spMkLst>
        </pc:spChg>
        <pc:spChg chg="add del">
          <ac:chgData name="Acerbis Alberto" userId="c43ce6ec-0a23-48ba-9f21-c9649b8c8391" providerId="ADAL" clId="{713959BC-FCB2-4808-B345-8856538C9613}" dt="2025-02-09T14:02:11.786" v="6913"/>
          <ac:spMkLst>
            <pc:docMk/>
            <pc:sldMk cId="3515252578" sldId="736"/>
            <ac:spMk id="24" creationId="{5852B9A2-633A-20C8-EF98-9FC324138E3D}"/>
          </ac:spMkLst>
        </pc:spChg>
        <pc:spChg chg="add del">
          <ac:chgData name="Acerbis Alberto" userId="c43ce6ec-0a23-48ba-9f21-c9649b8c8391" providerId="ADAL" clId="{713959BC-FCB2-4808-B345-8856538C9613}" dt="2025-02-09T14:02:11.786" v="6913"/>
          <ac:spMkLst>
            <pc:docMk/>
            <pc:sldMk cId="3515252578" sldId="736"/>
            <ac:spMk id="26" creationId="{A865C9DC-10F6-0FCC-E44A-278A5C03AA7C}"/>
          </ac:spMkLst>
        </pc:spChg>
        <pc:spChg chg="add del">
          <ac:chgData name="Acerbis Alberto" userId="c43ce6ec-0a23-48ba-9f21-c9649b8c8391" providerId="ADAL" clId="{713959BC-FCB2-4808-B345-8856538C9613}" dt="2025-02-09T14:02:11.786" v="6913"/>
          <ac:spMkLst>
            <pc:docMk/>
            <pc:sldMk cId="3515252578" sldId="736"/>
            <ac:spMk id="28" creationId="{06E265FD-F123-0B46-6D82-9683B7C9B03A}"/>
          </ac:spMkLst>
        </pc:spChg>
        <pc:picChg chg="add mod">
          <ac:chgData name="Acerbis Alberto" userId="c43ce6ec-0a23-48ba-9f21-c9649b8c8391" providerId="ADAL" clId="{713959BC-FCB2-4808-B345-8856538C9613}" dt="2025-02-09T10:12:22.598" v="6568" actId="1440"/>
          <ac:picMkLst>
            <pc:docMk/>
            <pc:sldMk cId="3515252578" sldId="736"/>
            <ac:picMk id="8" creationId="{2058B4E3-6372-F8C5-FA2E-8CE79FB79F2E}"/>
          </ac:picMkLst>
        </pc:picChg>
      </pc:sldChg>
      <pc:sldChg chg="addSp delSp modSp new del mod chgLayout">
        <pc:chgData name="Acerbis Alberto" userId="c43ce6ec-0a23-48ba-9f21-c9649b8c8391" providerId="ADAL" clId="{713959BC-FCB2-4808-B345-8856538C9613}" dt="2025-02-09T10:09:01.946" v="6536" actId="47"/>
        <pc:sldMkLst>
          <pc:docMk/>
          <pc:sldMk cId="2527607983" sldId="737"/>
        </pc:sldMkLst>
      </pc:sldChg>
      <pc:sldChg chg="addSp delSp modSp add del mod setBg delDesignElem">
        <pc:chgData name="Acerbis Alberto" userId="c43ce6ec-0a23-48ba-9f21-c9649b8c8391" providerId="ADAL" clId="{713959BC-FCB2-4808-B345-8856538C9613}" dt="2025-02-09T10:12:00.610" v="6567" actId="47"/>
        <pc:sldMkLst>
          <pc:docMk/>
          <pc:sldMk cId="3365882408" sldId="737"/>
        </pc:sldMkLst>
      </pc:sldChg>
      <pc:sldChg chg="addSp delSp modSp add del mod delAnim">
        <pc:chgData name="Acerbis Alberto" userId="c43ce6ec-0a23-48ba-9f21-c9649b8c8391" providerId="ADAL" clId="{713959BC-FCB2-4808-B345-8856538C9613}" dt="2025-02-09T11:46:51.312" v="6669" actId="47"/>
        <pc:sldMkLst>
          <pc:docMk/>
          <pc:sldMk cId="4077061519" sldId="737"/>
        </pc:sldMkLst>
      </pc:sldChg>
      <pc:sldChg chg="add del">
        <pc:chgData name="Acerbis Alberto" userId="c43ce6ec-0a23-48ba-9f21-c9649b8c8391" providerId="ADAL" clId="{713959BC-FCB2-4808-B345-8856538C9613}" dt="2025-02-09T11:47:34.067" v="6676" actId="47"/>
        <pc:sldMkLst>
          <pc:docMk/>
          <pc:sldMk cId="742914104" sldId="738"/>
        </pc:sldMkLst>
      </pc:sldChg>
      <pc:sldChg chg="delSp add del setBg delDesignElem">
        <pc:chgData name="Acerbis Alberto" userId="c43ce6ec-0a23-48ba-9f21-c9649b8c8391" providerId="ADAL" clId="{713959BC-FCB2-4808-B345-8856538C9613}" dt="2025-02-09T10:10:59.033" v="6551" actId="47"/>
        <pc:sldMkLst>
          <pc:docMk/>
          <pc:sldMk cId="855032831" sldId="738"/>
        </pc:sldMkLst>
      </pc:sldChg>
      <pc:sldChg chg="delSp add del setBg delDesignElem">
        <pc:chgData name="Acerbis Alberto" userId="c43ce6ec-0a23-48ba-9f21-c9649b8c8391" providerId="ADAL" clId="{713959BC-FCB2-4808-B345-8856538C9613}" dt="2025-02-09T10:11:21.655" v="6554" actId="47"/>
        <pc:sldMkLst>
          <pc:docMk/>
          <pc:sldMk cId="870866768" sldId="738"/>
        </pc:sldMkLst>
      </pc:sldChg>
      <pc:sldChg chg="addSp delSp modSp add mod delAnim modAnim delDesignElem">
        <pc:chgData name="Acerbis Alberto" userId="c43ce6ec-0a23-48ba-9f21-c9649b8c8391" providerId="ADAL" clId="{713959BC-FCB2-4808-B345-8856538C9613}" dt="2025-02-11T10:01:22.821" v="8076" actId="20577"/>
        <pc:sldMkLst>
          <pc:docMk/>
          <pc:sldMk cId="1227146640" sldId="739"/>
        </pc:sldMkLst>
        <pc:spChg chg="add mod">
          <ac:chgData name="Acerbis Alberto" userId="c43ce6ec-0a23-48ba-9f21-c9649b8c8391" providerId="ADAL" clId="{713959BC-FCB2-4808-B345-8856538C9613}" dt="2025-02-11T09:57:02.462" v="8005" actId="255"/>
          <ac:spMkLst>
            <pc:docMk/>
            <pc:sldMk cId="1227146640" sldId="739"/>
            <ac:spMk id="2" creationId="{22E20678-D6A9-6F3C-529F-343B50122FAC}"/>
          </ac:spMkLst>
        </pc:spChg>
        <pc:spChg chg="add mod">
          <ac:chgData name="Acerbis Alberto" userId="c43ce6ec-0a23-48ba-9f21-c9649b8c8391" providerId="ADAL" clId="{713959BC-FCB2-4808-B345-8856538C9613}" dt="2025-02-11T10:01:22.821" v="8076" actId="20577"/>
          <ac:spMkLst>
            <pc:docMk/>
            <pc:sldMk cId="1227146640" sldId="739"/>
            <ac:spMk id="4" creationId="{73F89903-7B1A-9A07-2EA9-3011AEC257BE}"/>
          </ac:spMkLst>
        </pc:spChg>
        <pc:spChg chg="add del">
          <ac:chgData name="Acerbis Alberto" userId="c43ce6ec-0a23-48ba-9f21-c9649b8c8391" providerId="ADAL" clId="{713959BC-FCB2-4808-B345-8856538C9613}" dt="2025-02-09T14:02:11.786" v="6913"/>
          <ac:spMkLst>
            <pc:docMk/>
            <pc:sldMk cId="1227146640" sldId="739"/>
            <ac:spMk id="39" creationId="{431A23B3-9144-E9BC-5338-EFD5C7CCFE4B}"/>
          </ac:spMkLst>
        </pc:spChg>
        <pc:spChg chg="add del">
          <ac:chgData name="Acerbis Alberto" userId="c43ce6ec-0a23-48ba-9f21-c9649b8c8391" providerId="ADAL" clId="{713959BC-FCB2-4808-B345-8856538C9613}" dt="2025-02-09T14:02:11.786" v="6913"/>
          <ac:spMkLst>
            <pc:docMk/>
            <pc:sldMk cId="1227146640" sldId="739"/>
            <ac:spMk id="41" creationId="{1DEAFC1F-5B4C-BBCD-69EF-69DFAE9AB809}"/>
          </ac:spMkLst>
        </pc:spChg>
        <pc:grpChg chg="add del">
          <ac:chgData name="Acerbis Alberto" userId="c43ce6ec-0a23-48ba-9f21-c9649b8c8391" providerId="ADAL" clId="{713959BC-FCB2-4808-B345-8856538C9613}" dt="2025-02-09T14:02:11.786" v="6913"/>
          <ac:grpSpMkLst>
            <pc:docMk/>
            <pc:sldMk cId="1227146640" sldId="739"/>
            <ac:grpSpMk id="40" creationId="{5F96DA0B-58F5-C3A6-F825-8D47A164E534}"/>
          </ac:grpSpMkLst>
        </pc:grpChg>
        <pc:picChg chg="add mod">
          <ac:chgData name="Acerbis Alberto" userId="c43ce6ec-0a23-48ba-9f21-c9649b8c8391" providerId="ADAL" clId="{713959BC-FCB2-4808-B345-8856538C9613}" dt="2025-02-11T09:53:25.346" v="7893" actId="1076"/>
          <ac:picMkLst>
            <pc:docMk/>
            <pc:sldMk cId="1227146640" sldId="739"/>
            <ac:picMk id="1026" creationId="{1CDD61ED-AA36-E672-23A0-7D3D2887E6B2}"/>
          </ac:picMkLst>
        </pc:picChg>
      </pc:sldChg>
      <pc:sldChg chg="addSp delSp add delDesignElem">
        <pc:chgData name="Acerbis Alberto" userId="c43ce6ec-0a23-48ba-9f21-c9649b8c8391" providerId="ADAL" clId="{713959BC-FCB2-4808-B345-8856538C9613}" dt="2025-02-09T14:02:11.786" v="6913"/>
        <pc:sldMkLst>
          <pc:docMk/>
          <pc:sldMk cId="2393675119" sldId="740"/>
        </pc:sldMkLst>
        <pc:spChg chg="add del">
          <ac:chgData name="Acerbis Alberto" userId="c43ce6ec-0a23-48ba-9f21-c9649b8c8391" providerId="ADAL" clId="{713959BC-FCB2-4808-B345-8856538C9613}" dt="2025-02-09T14:02:11.786" v="6913"/>
          <ac:spMkLst>
            <pc:docMk/>
            <pc:sldMk cId="2393675119" sldId="740"/>
            <ac:spMk id="20" creationId="{F08A48C2-2208-E490-5449-ABEE67A76624}"/>
          </ac:spMkLst>
        </pc:spChg>
        <pc:spChg chg="add del">
          <ac:chgData name="Acerbis Alberto" userId="c43ce6ec-0a23-48ba-9f21-c9649b8c8391" providerId="ADAL" clId="{713959BC-FCB2-4808-B345-8856538C9613}" dt="2025-02-09T14:02:11.786" v="6913"/>
          <ac:spMkLst>
            <pc:docMk/>
            <pc:sldMk cId="2393675119" sldId="740"/>
            <ac:spMk id="21" creationId="{E22E5BA3-A2E4-A417-5512-C9E0BE422FD7}"/>
          </ac:spMkLst>
        </pc:spChg>
        <pc:spChg chg="add del">
          <ac:chgData name="Acerbis Alberto" userId="c43ce6ec-0a23-48ba-9f21-c9649b8c8391" providerId="ADAL" clId="{713959BC-FCB2-4808-B345-8856538C9613}" dt="2025-02-09T14:02:11.786" v="6913"/>
          <ac:spMkLst>
            <pc:docMk/>
            <pc:sldMk cId="2393675119" sldId="740"/>
            <ac:spMk id="26" creationId="{46BAA478-DAAC-84F1-7130-7C0E8DB625F3}"/>
          </ac:spMkLst>
        </pc:spChg>
        <pc:grpChg chg="add del">
          <ac:chgData name="Acerbis Alberto" userId="c43ce6ec-0a23-48ba-9f21-c9649b8c8391" providerId="ADAL" clId="{713959BC-FCB2-4808-B345-8856538C9613}" dt="2025-02-09T14:02:11.786" v="6913"/>
          <ac:grpSpMkLst>
            <pc:docMk/>
            <pc:sldMk cId="2393675119" sldId="740"/>
            <ac:grpSpMk id="22" creationId="{817E150E-7F33-D96A-D659-8F23A7FCEB54}"/>
          </ac:grpSpMkLst>
        </pc:grpChg>
      </pc:sldChg>
      <pc:sldChg chg="addSp delSp modSp add del mod ord delAnim">
        <pc:chgData name="Acerbis Alberto" userId="c43ce6ec-0a23-48ba-9f21-c9649b8c8391" providerId="ADAL" clId="{713959BC-FCB2-4808-B345-8856538C9613}" dt="2025-02-13T15:25:58.142" v="9387" actId="47"/>
        <pc:sldMkLst>
          <pc:docMk/>
          <pc:sldMk cId="1351735461" sldId="741"/>
        </pc:sldMkLst>
      </pc:sldChg>
      <pc:sldChg chg="addSp delSp modSp add mod delAnim modAnim">
        <pc:chgData name="Acerbis Alberto" userId="c43ce6ec-0a23-48ba-9f21-c9649b8c8391" providerId="ADAL" clId="{713959BC-FCB2-4808-B345-8856538C9613}" dt="2025-02-11T10:49:34.010" v="8716" actId="1076"/>
        <pc:sldMkLst>
          <pc:docMk/>
          <pc:sldMk cId="4263862306" sldId="742"/>
        </pc:sldMkLst>
        <pc:spChg chg="add mod">
          <ac:chgData name="Acerbis Alberto" userId="c43ce6ec-0a23-48ba-9f21-c9649b8c8391" providerId="ADAL" clId="{713959BC-FCB2-4808-B345-8856538C9613}" dt="2025-02-11T10:46:07.802" v="8577" actId="1036"/>
          <ac:spMkLst>
            <pc:docMk/>
            <pc:sldMk cId="4263862306" sldId="742"/>
            <ac:spMk id="3" creationId="{071F56A3-B09F-A117-5B0A-95C8DBE8A2BC}"/>
          </ac:spMkLst>
        </pc:spChg>
        <pc:spChg chg="add mod">
          <ac:chgData name="Acerbis Alberto" userId="c43ce6ec-0a23-48ba-9f21-c9649b8c8391" providerId="ADAL" clId="{713959BC-FCB2-4808-B345-8856538C9613}" dt="2025-02-11T10:46:07.802" v="8577" actId="1036"/>
          <ac:spMkLst>
            <pc:docMk/>
            <pc:sldMk cId="4263862306" sldId="742"/>
            <ac:spMk id="4" creationId="{28E33C9D-6E2F-5C15-5590-0E7B961A452B}"/>
          </ac:spMkLst>
        </pc:spChg>
        <pc:spChg chg="add mod">
          <ac:chgData name="Acerbis Alberto" userId="c43ce6ec-0a23-48ba-9f21-c9649b8c8391" providerId="ADAL" clId="{713959BC-FCB2-4808-B345-8856538C9613}" dt="2025-02-11T10:46:07.802" v="8577" actId="1036"/>
          <ac:spMkLst>
            <pc:docMk/>
            <pc:sldMk cId="4263862306" sldId="742"/>
            <ac:spMk id="6" creationId="{E8F75F6B-147F-0536-4305-8CA53DB614F9}"/>
          </ac:spMkLst>
        </pc:spChg>
        <pc:spChg chg="add mod">
          <ac:chgData name="Acerbis Alberto" userId="c43ce6ec-0a23-48ba-9f21-c9649b8c8391" providerId="ADAL" clId="{713959BC-FCB2-4808-B345-8856538C9613}" dt="2025-02-11T10:46:07.802" v="8577" actId="1036"/>
          <ac:spMkLst>
            <pc:docMk/>
            <pc:sldMk cId="4263862306" sldId="742"/>
            <ac:spMk id="7" creationId="{A3C19B76-A251-A159-E37B-FFBC3F5D0F5F}"/>
          </ac:spMkLst>
        </pc:spChg>
        <pc:spChg chg="add mod">
          <ac:chgData name="Acerbis Alberto" userId="c43ce6ec-0a23-48ba-9f21-c9649b8c8391" providerId="ADAL" clId="{713959BC-FCB2-4808-B345-8856538C9613}" dt="2025-02-11T10:45:36.877" v="8518" actId="14100"/>
          <ac:spMkLst>
            <pc:docMk/>
            <pc:sldMk cId="4263862306" sldId="742"/>
            <ac:spMk id="8" creationId="{BF2A9FFE-17AD-06DE-EEEB-A0FF5DECC230}"/>
          </ac:spMkLst>
        </pc:spChg>
        <pc:spChg chg="add mod">
          <ac:chgData name="Acerbis Alberto" userId="c43ce6ec-0a23-48ba-9f21-c9649b8c8391" providerId="ADAL" clId="{713959BC-FCB2-4808-B345-8856538C9613}" dt="2025-02-11T10:45:53.360" v="8534" actId="1035"/>
          <ac:spMkLst>
            <pc:docMk/>
            <pc:sldMk cId="4263862306" sldId="742"/>
            <ac:spMk id="11" creationId="{87852DFD-BEF2-EEB2-3A51-42213D89F3D6}"/>
          </ac:spMkLst>
        </pc:spChg>
        <pc:spChg chg="add mod">
          <ac:chgData name="Acerbis Alberto" userId="c43ce6ec-0a23-48ba-9f21-c9649b8c8391" providerId="ADAL" clId="{713959BC-FCB2-4808-B345-8856538C9613}" dt="2025-02-11T10:45:30.501" v="8517" actId="1076"/>
          <ac:spMkLst>
            <pc:docMk/>
            <pc:sldMk cId="4263862306" sldId="742"/>
            <ac:spMk id="13" creationId="{BB22519E-79D0-B66C-4B73-4158E004EDAD}"/>
          </ac:spMkLst>
        </pc:spChg>
        <pc:spChg chg="add mod">
          <ac:chgData name="Acerbis Alberto" userId="c43ce6ec-0a23-48ba-9f21-c9649b8c8391" providerId="ADAL" clId="{713959BC-FCB2-4808-B345-8856538C9613}" dt="2025-02-11T10:45:19.542" v="8516" actId="20577"/>
          <ac:spMkLst>
            <pc:docMk/>
            <pc:sldMk cId="4263862306" sldId="742"/>
            <ac:spMk id="14" creationId="{5BE786F0-4AB8-B5D5-EDD5-0AAC4009B1B6}"/>
          </ac:spMkLst>
        </pc:spChg>
        <pc:spChg chg="add mod">
          <ac:chgData name="Acerbis Alberto" userId="c43ce6ec-0a23-48ba-9f21-c9649b8c8391" providerId="ADAL" clId="{713959BC-FCB2-4808-B345-8856538C9613}" dt="2025-02-11T10:47:33.092" v="8635" actId="1076"/>
          <ac:spMkLst>
            <pc:docMk/>
            <pc:sldMk cId="4263862306" sldId="742"/>
            <ac:spMk id="15" creationId="{FD7EBBDD-DF23-4927-BB2B-4DA81B73060E}"/>
          </ac:spMkLst>
        </pc:spChg>
        <pc:spChg chg="add mod">
          <ac:chgData name="Acerbis Alberto" userId="c43ce6ec-0a23-48ba-9f21-c9649b8c8391" providerId="ADAL" clId="{713959BC-FCB2-4808-B345-8856538C9613}" dt="2025-02-11T10:47:33.092" v="8635" actId="1076"/>
          <ac:spMkLst>
            <pc:docMk/>
            <pc:sldMk cId="4263862306" sldId="742"/>
            <ac:spMk id="16" creationId="{80F1868E-7675-75B0-374B-B466F60F8BD7}"/>
          </ac:spMkLst>
        </pc:spChg>
        <pc:spChg chg="add mod">
          <ac:chgData name="Acerbis Alberto" userId="c43ce6ec-0a23-48ba-9f21-c9649b8c8391" providerId="ADAL" clId="{713959BC-FCB2-4808-B345-8856538C9613}" dt="2025-02-11T10:47:33.092" v="8635" actId="1076"/>
          <ac:spMkLst>
            <pc:docMk/>
            <pc:sldMk cId="4263862306" sldId="742"/>
            <ac:spMk id="17" creationId="{18F4DEFE-5C02-B3EC-8509-49E4E3177BA4}"/>
          </ac:spMkLst>
        </pc:spChg>
        <pc:spChg chg="add mod">
          <ac:chgData name="Acerbis Alberto" userId="c43ce6ec-0a23-48ba-9f21-c9649b8c8391" providerId="ADAL" clId="{713959BC-FCB2-4808-B345-8856538C9613}" dt="2025-02-11T10:48:03.959" v="8679" actId="20577"/>
          <ac:spMkLst>
            <pc:docMk/>
            <pc:sldMk cId="4263862306" sldId="742"/>
            <ac:spMk id="18" creationId="{8CAB08D0-F9AA-04D0-4B43-2044502F339A}"/>
          </ac:spMkLst>
        </pc:spChg>
        <pc:spChg chg="add mod">
          <ac:chgData name="Acerbis Alberto" userId="c43ce6ec-0a23-48ba-9f21-c9649b8c8391" providerId="ADAL" clId="{713959BC-FCB2-4808-B345-8856538C9613}" dt="2025-02-11T10:48:29.390" v="8687" actId="1076"/>
          <ac:spMkLst>
            <pc:docMk/>
            <pc:sldMk cId="4263862306" sldId="742"/>
            <ac:spMk id="19" creationId="{66A766AB-6ACC-14F6-3026-32ABDA78751D}"/>
          </ac:spMkLst>
        </pc:spChg>
        <pc:spChg chg="add mod">
          <ac:chgData name="Acerbis Alberto" userId="c43ce6ec-0a23-48ba-9f21-c9649b8c8391" providerId="ADAL" clId="{713959BC-FCB2-4808-B345-8856538C9613}" dt="2025-02-11T10:48:26.739" v="8686" actId="14100"/>
          <ac:spMkLst>
            <pc:docMk/>
            <pc:sldMk cId="4263862306" sldId="742"/>
            <ac:spMk id="20" creationId="{46002A1B-75D2-33E2-3CCC-BDEF8F71F119}"/>
          </ac:spMkLst>
        </pc:spChg>
        <pc:spChg chg="add mod">
          <ac:chgData name="Acerbis Alberto" userId="c43ce6ec-0a23-48ba-9f21-c9649b8c8391" providerId="ADAL" clId="{713959BC-FCB2-4808-B345-8856538C9613}" dt="2025-02-11T10:48:53.421" v="8697" actId="1076"/>
          <ac:spMkLst>
            <pc:docMk/>
            <pc:sldMk cId="4263862306" sldId="742"/>
            <ac:spMk id="21" creationId="{6EB3B518-085A-2CDF-82AC-5DF290D02E75}"/>
          </ac:spMkLst>
        </pc:spChg>
        <pc:spChg chg="add mod">
          <ac:chgData name="Acerbis Alberto" userId="c43ce6ec-0a23-48ba-9f21-c9649b8c8391" providerId="ADAL" clId="{713959BC-FCB2-4808-B345-8856538C9613}" dt="2025-02-11T10:49:34.010" v="8716" actId="1076"/>
          <ac:spMkLst>
            <pc:docMk/>
            <pc:sldMk cId="4263862306" sldId="742"/>
            <ac:spMk id="22" creationId="{805BB513-6B6C-3CC4-8076-8EB64BF6CD09}"/>
          </ac:spMkLst>
        </pc:spChg>
      </pc:sldChg>
      <pc:sldChg chg="addSp delSp modSp add mod ord delAnim">
        <pc:chgData name="Acerbis Alberto" userId="c43ce6ec-0a23-48ba-9f21-c9649b8c8391" providerId="ADAL" clId="{713959BC-FCB2-4808-B345-8856538C9613}" dt="2025-02-11T11:25:53.171" v="8748" actId="122"/>
        <pc:sldMkLst>
          <pc:docMk/>
          <pc:sldMk cId="4274139467" sldId="743"/>
        </pc:sldMkLst>
        <pc:spChg chg="add mod">
          <ac:chgData name="Acerbis Alberto" userId="c43ce6ec-0a23-48ba-9f21-c9649b8c8391" providerId="ADAL" clId="{713959BC-FCB2-4808-B345-8856538C9613}" dt="2025-02-11T11:25:53.171" v="8748" actId="122"/>
          <ac:spMkLst>
            <pc:docMk/>
            <pc:sldMk cId="4274139467" sldId="743"/>
            <ac:spMk id="8" creationId="{B98F63BA-2711-6E9F-960C-16AB5B847323}"/>
          </ac:spMkLst>
        </pc:spChg>
        <pc:picChg chg="add">
          <ac:chgData name="Acerbis Alberto" userId="c43ce6ec-0a23-48ba-9f21-c9649b8c8391" providerId="ADAL" clId="{713959BC-FCB2-4808-B345-8856538C9613}" dt="2025-02-09T14:14:32.133" v="7006"/>
          <ac:picMkLst>
            <pc:docMk/>
            <pc:sldMk cId="4274139467" sldId="743"/>
            <ac:picMk id="7170" creationId="{C9410A78-9567-1BE1-3AF0-0AF21B73E60D}"/>
          </ac:picMkLst>
        </pc:picChg>
      </pc:sldChg>
      <pc:sldChg chg="addSp delSp modSp add mod delAnim modAnim">
        <pc:chgData name="Acerbis Alberto" userId="c43ce6ec-0a23-48ba-9f21-c9649b8c8391" providerId="ADAL" clId="{713959BC-FCB2-4808-B345-8856538C9613}" dt="2025-02-11T17:19:10.478" v="9011" actId="14100"/>
        <pc:sldMkLst>
          <pc:docMk/>
          <pc:sldMk cId="944420573" sldId="744"/>
        </pc:sldMkLst>
        <pc:spChg chg="add mod">
          <ac:chgData name="Acerbis Alberto" userId="c43ce6ec-0a23-48ba-9f21-c9649b8c8391" providerId="ADAL" clId="{713959BC-FCB2-4808-B345-8856538C9613}" dt="2025-02-11T15:22:52.206" v="8976" actId="27636"/>
          <ac:spMkLst>
            <pc:docMk/>
            <pc:sldMk cId="944420573" sldId="744"/>
            <ac:spMk id="7" creationId="{040E2E16-4B54-1F81-5C4D-EED8F7C266E4}"/>
          </ac:spMkLst>
        </pc:spChg>
        <pc:spChg chg="mod">
          <ac:chgData name="Acerbis Alberto" userId="c43ce6ec-0a23-48ba-9f21-c9649b8c8391" providerId="ADAL" clId="{713959BC-FCB2-4808-B345-8856538C9613}" dt="2025-02-11T17:19:10.478" v="9011" actId="14100"/>
          <ac:spMkLst>
            <pc:docMk/>
            <pc:sldMk cId="944420573" sldId="744"/>
            <ac:spMk id="10" creationId="{34A167F0-700C-FDC3-924B-6BF773A24EDC}"/>
          </ac:spMkLst>
        </pc:spChg>
        <pc:picChg chg="add mod">
          <ac:chgData name="Acerbis Alberto" userId="c43ce6ec-0a23-48ba-9f21-c9649b8c8391" providerId="ADAL" clId="{713959BC-FCB2-4808-B345-8856538C9613}" dt="2025-02-11T15:22:46.924" v="8972" actId="1076"/>
          <ac:picMkLst>
            <pc:docMk/>
            <pc:sldMk cId="944420573" sldId="744"/>
            <ac:picMk id="6" creationId="{EBFC03CE-5C03-CEFB-972B-0C90C29B89F9}"/>
          </ac:picMkLst>
        </pc:picChg>
      </pc:sldChg>
      <pc:sldChg chg="modSp add del mod">
        <pc:chgData name="Acerbis Alberto" userId="c43ce6ec-0a23-48ba-9f21-c9649b8c8391" providerId="ADAL" clId="{713959BC-FCB2-4808-B345-8856538C9613}" dt="2025-02-11T18:39:54.896" v="9054" actId="47"/>
        <pc:sldMkLst>
          <pc:docMk/>
          <pc:sldMk cId="3012900654" sldId="745"/>
        </pc:sldMkLst>
      </pc:sldChg>
      <pc:sldChg chg="addSp delSp modSp add mod setBg modClrScheme chgLayout">
        <pc:chgData name="Acerbis Alberto" userId="c43ce6ec-0a23-48ba-9f21-c9649b8c8391" providerId="ADAL" clId="{713959BC-FCB2-4808-B345-8856538C9613}" dt="2025-02-11T18:40:16.297" v="9056"/>
        <pc:sldMkLst>
          <pc:docMk/>
          <pc:sldMk cId="1860774495" sldId="746"/>
        </pc:sldMkLst>
        <pc:spChg chg="mod">
          <ac:chgData name="Acerbis Alberto" userId="c43ce6ec-0a23-48ba-9f21-c9649b8c8391" providerId="ADAL" clId="{713959BC-FCB2-4808-B345-8856538C9613}" dt="2025-02-10T16:58:19.959" v="7822" actId="1076"/>
          <ac:spMkLst>
            <pc:docMk/>
            <pc:sldMk cId="1860774495" sldId="746"/>
            <ac:spMk id="8" creationId="{27802978-F037-0F6C-FC1F-BE18E6587011}"/>
          </ac:spMkLst>
        </pc:spChg>
        <pc:spChg chg="add mod">
          <ac:chgData name="Acerbis Alberto" userId="c43ce6ec-0a23-48ba-9f21-c9649b8c8391" providerId="ADAL" clId="{713959BC-FCB2-4808-B345-8856538C9613}" dt="2025-02-11T18:39:23.203" v="9052" actId="14100"/>
          <ac:spMkLst>
            <pc:docMk/>
            <pc:sldMk cId="1860774495" sldId="746"/>
            <ac:spMk id="9" creationId="{1F65D14E-9368-7620-0468-DFFFF3A6D699}"/>
          </ac:spMkLst>
        </pc:spChg>
        <pc:picChg chg="mod">
          <ac:chgData name="Acerbis Alberto" userId="c43ce6ec-0a23-48ba-9f21-c9649b8c8391" providerId="ADAL" clId="{713959BC-FCB2-4808-B345-8856538C9613}" dt="2025-02-10T16:58:30.479" v="7823" actId="1076"/>
          <ac:picMkLst>
            <pc:docMk/>
            <pc:sldMk cId="1860774495" sldId="746"/>
            <ac:picMk id="7" creationId="{9CBF4432-1F8D-4180-FF83-C2D246D69D13}"/>
          </ac:picMkLst>
        </pc:picChg>
        <pc:picChg chg="add mod">
          <ac:chgData name="Acerbis Alberto" userId="c43ce6ec-0a23-48ba-9f21-c9649b8c8391" providerId="ADAL" clId="{713959BC-FCB2-4808-B345-8856538C9613}" dt="2025-02-11T18:40:16.297" v="9056"/>
          <ac:picMkLst>
            <pc:docMk/>
            <pc:sldMk cId="1860774495" sldId="746"/>
            <ac:picMk id="10" creationId="{B2223021-A412-F3EC-020A-AD5303F7024F}"/>
          </ac:picMkLst>
        </pc:picChg>
      </pc:sldChg>
      <pc:sldChg chg="add del">
        <pc:chgData name="Acerbis Alberto" userId="c43ce6ec-0a23-48ba-9f21-c9649b8c8391" providerId="ADAL" clId="{713959BC-FCB2-4808-B345-8856538C9613}" dt="2025-02-11T10:29:55.628" v="8358" actId="47"/>
        <pc:sldMkLst>
          <pc:docMk/>
          <pc:sldMk cId="658283938" sldId="747"/>
        </pc:sldMkLst>
      </pc:sldChg>
      <pc:sldChg chg="addSp delSp modSp add mod modAnim">
        <pc:chgData name="Acerbis Alberto" userId="c43ce6ec-0a23-48ba-9f21-c9649b8c8391" providerId="ADAL" clId="{713959BC-FCB2-4808-B345-8856538C9613}" dt="2025-02-13T09:06:05.375" v="9385" actId="20577"/>
        <pc:sldMkLst>
          <pc:docMk/>
          <pc:sldMk cId="826314252" sldId="747"/>
        </pc:sldMkLst>
        <pc:spChg chg="add mod">
          <ac:chgData name="Acerbis Alberto" userId="c43ce6ec-0a23-48ba-9f21-c9649b8c8391" providerId="ADAL" clId="{713959BC-FCB2-4808-B345-8856538C9613}" dt="2025-02-13T09:06:05.375" v="9385" actId="20577"/>
          <ac:spMkLst>
            <pc:docMk/>
            <pc:sldMk cId="826314252" sldId="747"/>
            <ac:spMk id="4" creationId="{4109A49A-DEC7-E737-10DB-46C3E412FC4C}"/>
          </ac:spMkLst>
        </pc:spChg>
        <pc:spChg chg="mod">
          <ac:chgData name="Acerbis Alberto" userId="c43ce6ec-0a23-48ba-9f21-c9649b8c8391" providerId="ADAL" clId="{713959BC-FCB2-4808-B345-8856538C9613}" dt="2025-02-13T08:45:09.352" v="9241" actId="14100"/>
          <ac:spMkLst>
            <pc:docMk/>
            <pc:sldMk cId="826314252" sldId="747"/>
            <ac:spMk id="7" creationId="{0F4CB5E9-DF8F-B816-5C56-E468232D3B83}"/>
          </ac:spMkLst>
        </pc:spChg>
        <pc:spChg chg="mod">
          <ac:chgData name="Acerbis Alberto" userId="c43ce6ec-0a23-48ba-9f21-c9649b8c8391" providerId="ADAL" clId="{713959BC-FCB2-4808-B345-8856538C9613}" dt="2025-02-13T08:21:52.544" v="9059" actId="6549"/>
          <ac:spMkLst>
            <pc:docMk/>
            <pc:sldMk cId="826314252" sldId="747"/>
            <ac:spMk id="10" creationId="{74F3CA79-448D-9665-CB73-4014051DC9B3}"/>
          </ac:spMkLst>
        </pc:spChg>
        <pc:picChg chg="del">
          <ac:chgData name="Acerbis Alberto" userId="c43ce6ec-0a23-48ba-9f21-c9649b8c8391" providerId="ADAL" clId="{713959BC-FCB2-4808-B345-8856538C9613}" dt="2025-02-13T08:22:51.572" v="9060" actId="478"/>
          <ac:picMkLst>
            <pc:docMk/>
            <pc:sldMk cId="826314252" sldId="747"/>
            <ac:picMk id="6" creationId="{327F9B88-AA54-C269-6D22-2604C81A4DE3}"/>
          </ac:picMkLst>
        </pc:picChg>
        <pc:picChg chg="add mod">
          <ac:chgData name="Acerbis Alberto" userId="c43ce6ec-0a23-48ba-9f21-c9649b8c8391" providerId="ADAL" clId="{713959BC-FCB2-4808-B345-8856538C9613}" dt="2025-02-13T08:22:58.716" v="9063" actId="14100"/>
          <ac:picMkLst>
            <pc:docMk/>
            <pc:sldMk cId="826314252" sldId="747"/>
            <ac:picMk id="1026" creationId="{0D929BC1-4932-C616-1C25-6CDC1189365E}"/>
          </ac:picMkLst>
        </pc:picChg>
      </pc:sldChg>
      <pc:sldMasterChg chg="delSldLayout">
        <pc:chgData name="Acerbis Alberto" userId="c43ce6ec-0a23-48ba-9f21-c9649b8c8391" providerId="ADAL" clId="{713959BC-FCB2-4808-B345-8856538C9613}" dt="2025-02-09T10:12:00.610" v="6567" actId="47"/>
        <pc:sldMasterMkLst>
          <pc:docMk/>
          <pc:sldMasterMk cId="2967610137" sldId="2147483660"/>
        </pc:sldMasterMkLst>
        <pc:sldLayoutChg chg="del">
          <pc:chgData name="Acerbis Alberto" userId="c43ce6ec-0a23-48ba-9f21-c9649b8c8391" providerId="ADAL" clId="{713959BC-FCB2-4808-B345-8856538C9613}" dt="2025-02-09T10:12:00.610" v="6567" actId="47"/>
          <pc:sldLayoutMkLst>
            <pc:docMk/>
            <pc:sldMasterMk cId="2967610137" sldId="2147483660"/>
            <pc:sldLayoutMk cId="1971664094" sldId="2147483673"/>
          </pc:sldLayoutMkLst>
        </pc:sldLayoutChg>
      </pc:sldMasterChg>
      <pc:sldMasterChg chg="addSp">
        <pc:chgData name="Acerbis Alberto" userId="c43ce6ec-0a23-48ba-9f21-c9649b8c8391" providerId="ADAL" clId="{713959BC-FCB2-4808-B345-8856538C9613}" dt="2025-02-09T12:14:30.034" v="6742"/>
        <pc:sldMasterMkLst>
          <pc:docMk/>
          <pc:sldMasterMk cId="1533381831" sldId="2147483673"/>
        </pc:sldMasterMkLst>
      </pc:sldMasterChg>
      <pc:sldMasterChg chg="addSp">
        <pc:chgData name="Acerbis Alberto" userId="c43ce6ec-0a23-48ba-9f21-c9649b8c8391" providerId="ADAL" clId="{713959BC-FCB2-4808-B345-8856538C9613}" dt="2025-02-09T11:37:55.303" v="6661"/>
        <pc:sldMasterMkLst>
          <pc:docMk/>
          <pc:sldMasterMk cId="4222487615" sldId="2147483673"/>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1D8630-9237-4BE7-9AFA-F1C8E44CEE44}" type="datetimeFigureOut">
              <a:rPr lang="it-IT" smtClean="0"/>
              <a:t>13/02/2025</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D67E5A-45CA-4EDD-AEBA-067149AFF583}" type="slidenum">
              <a:rPr lang="it-IT" smtClean="0"/>
              <a:t>‹N›</a:t>
            </a:fld>
            <a:endParaRPr lang="it-IT"/>
          </a:p>
        </p:txBody>
      </p:sp>
    </p:spTree>
    <p:extLst>
      <p:ext uri="{BB962C8B-B14F-4D97-AF65-F5344CB8AC3E}">
        <p14:creationId xmlns:p14="http://schemas.microsoft.com/office/powerpoint/2010/main" val="26933799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F9ACC-C21F-4FB7-9E0A-95AB9ECDE2E6}" type="datetimeFigureOut">
              <a:rPr lang="it-IT" smtClean="0"/>
              <a:t>13/02/2025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4DCD6-DEC0-4D63-A891-EB2CCC98DDA2}" type="slidenum">
              <a:rPr lang="it-IT" smtClean="0"/>
              <a:t>‹N›</a:t>
            </a:fld>
            <a:endParaRPr lang="it-IT"/>
          </a:p>
        </p:txBody>
      </p:sp>
    </p:spTree>
    <p:extLst>
      <p:ext uri="{BB962C8B-B14F-4D97-AF65-F5344CB8AC3E}">
        <p14:creationId xmlns:p14="http://schemas.microsoft.com/office/powerpoint/2010/main" val="415157707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77744-D8AC-B1FF-A594-45E6A45B0C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6D0CD44-5A2E-A8FD-A5D5-E2CE5BBCDFE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3C6852B-5801-C805-33EC-99BFEFE89172}"/>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29734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6A9F2-390E-CEC3-CF2B-9E0AEB35048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074552-3752-1A45-B5E7-A8E2FD0C441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F7128ED-77A5-060B-921C-C494B04396B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4478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C01E8-7FD7-0618-9473-4093F43FAE4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1C87C11-A638-2D62-7FB4-D357C2ADA47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AD0080B-0C61-52EF-776E-BF022D3AA637}"/>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39200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3D1E-4A37-4051-DDA0-1087C74A79F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67E5C0E-F33C-4819-5BE8-AF3F7BE8EBF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D64FB2E-45D7-3D0C-52D5-FA9081163094}"/>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24220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DA8A4-6C4E-9B75-0271-8D174EE4A42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5E2C765-1F60-E866-6A2A-BD3BBA11ECF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2F71F2A-0838-C661-7A04-274BC1F3872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29006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44FC-6C33-6244-03F1-859FA4C8A98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B9687E5-D6CB-1782-7D99-26F429B02E5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4325C8F-A058-B962-B022-47D344EAA56F}"/>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58833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501D3-5141-1BB0-9743-DB993908AE5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E98E49D-816C-4823-D858-0B7DE0365D0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74C5DAC-6FEF-E806-5D0F-878CE5124E33}"/>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057474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6B629-E164-B897-76D6-B9CA6BAFE5B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F72B7FA-2B6C-991B-08DD-DA69E3D8CC3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A238497-F188-F75E-112B-32FF8A6A030A}"/>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340585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558C-3EEE-3BBF-2426-6D5B26C3316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D473418-16DF-3C61-7D84-43B7B87D56B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ECE6817-F742-57CB-2E3C-99B765038C7F}"/>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515358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37E5A-0004-C2A5-0D1B-ABED4EDB89A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9F6A6A6-061B-94BE-18F5-900B18AC9AF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371BE11-1AFF-B896-0FAC-95A43C3BD7D3}"/>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615316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5CA62-317A-BF9E-54F3-28FF9D57F8A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3B35A9B-3F97-D9B7-3742-5F5335060D7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A2AB3CC-9B4C-8A4C-D88F-0CD36AF03B00}"/>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94874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3DA6C-CBC6-B9EC-A023-2CDA217D907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CE5E1C2-635B-460A-7412-34A9D14C0D8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21FBDE8-DE38-F0E1-B06D-7BCA2BE36D9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214952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D679E-A0EA-CB5F-4C79-8F7D01BB675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05F4F51-0705-D025-3B9C-0808B1ABFCA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E389A4B-2734-1EF3-8AE9-CF2BB14F6FA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519843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4A7B-C3AB-200D-3188-66ABB20EA2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88238A-0149-3555-2EC3-86A367A52CF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0162DCD-8BE0-9BCF-BD2A-D6673516FAB6}"/>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559620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45E1A-5B2A-7034-E76A-457C7997470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4AEB271-6F13-AECE-5B11-A5BA0ED5F11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F4C43B9-963D-6271-0A21-1FE476A13A6F}"/>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962023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74BFF-3A51-C581-FB9C-F53A2E9EFA9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00443BB-EAE0-C186-CD31-E51C68D6E54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4E5E22D-A313-F2F9-D78D-68A3B03853C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240814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57EB-09DD-2C0A-09A7-B7867464FB0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0A06154-06E0-66D4-AA9C-7C9D9D14D1C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FC8DFE7-5AE6-5462-49D4-EE707A2E74F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207957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257EB-09DD-2C0A-09A7-B7867464FB0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0A06154-06E0-66D4-AA9C-7C9D9D14D1C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FC8DFE7-5AE6-5462-49D4-EE707A2E74F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207957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42039-CF81-DB19-A58D-2EE96C3F55C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79308E7-ECBD-3C76-EB90-2E376E068B5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B15DC53-C4DE-43BB-4D63-A17202EBE5E0}"/>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680518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0A2B3-DF9A-5615-C336-D57BC6FD44C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BF6D138-2475-BB31-9058-925263664F4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E804B1A-6D84-6334-8FAB-E5F66000308C}"/>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632166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59099-7028-ECFA-AC25-B2BBC76808A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43029E8-AAAF-987D-A66B-51806D09115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CCCFDEC-C9FB-AD3B-A8AC-8A24AF36304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29530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96B11-6AA4-170A-5816-77CD792172F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90DE269-F4F8-EC07-BCB5-AB3EC75DCFB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C74F01E-74B4-A519-528C-FBDEEEE58593}"/>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9963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12EF2-AEE3-5931-FA62-7B74F516680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135A355-3D91-83A2-4B66-24D311BF118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FE752A3-165B-D9D6-D43B-0A88055F07AB}"/>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311896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61EAC-122C-AD10-E900-D1DA5A25BE9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B69DCC2-A8D3-97AC-96B2-B0D259E6AA9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2EBEF44-FE49-3968-3D38-C7220BB3BE99}"/>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651992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3B14C-B328-70D9-F647-007F919EEC5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0F9FC3C-25F8-D4C8-816D-776D86C74BA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322D851-FBB4-9FC4-A457-663C20BAA368}"/>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997789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2CC5F-385D-91C2-67A3-FC374A930D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02CF58E-2F97-029E-C562-2662A438EF3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D527247-C2A0-6332-A13F-95571D79F668}"/>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48715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7BAC7-EF82-BF5F-B9F1-63C791F03E3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0E57435-9147-F2DD-6C76-415570A2DE8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97C6104-ADCC-C9B2-1DF2-3DA00CF1DD65}"/>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020252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76EF8-1423-C21B-A2D8-F4BF4EBDA4E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19BCC50-50FE-3628-631C-E6A2ADE7474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9E4EEEC-D425-7B03-8D42-B55C4E80B416}"/>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30789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B1474-455F-A35F-1723-CA16793C470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6248629-74B9-59D9-4B0C-A84FB422831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24AAA4D-766A-3685-0075-33C9D5E5C814}"/>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486761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C4AD8-D3E3-F125-400C-CB7FBDAA620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0DEBE52-E58B-828F-61FF-D11B7889C7A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BCB8EAE-B417-666E-661B-DC2715107940}"/>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211073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FF1C1-3ED1-0A87-F890-A54802FADED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FBB8DE1-F4F8-6CC0-19AF-0418AD6A8C1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EBF2914-8D75-0961-71D7-3ECCCBD72E7D}"/>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89395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560F6-A617-F648-3F1E-7D48D4F8360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EC1EF1B-5E48-C09D-3009-BD1B3CEBC14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D4DDF9A-588C-A790-1A39-543D5E651AEA}"/>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81566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66E2C-C9B0-179A-D1F8-454E55042B8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60CD7EE-932F-9571-938D-D71A625C4AD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442F86C-8457-F809-0E72-0FA3B9A2EA80}"/>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73828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86EF-6E03-A9BD-715F-FAD14BDADF6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4F6CD2E-175E-A3FB-2402-949FD7FF98C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784F5EE-0B31-FA9B-4F7F-C1558DD5A9E2}"/>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98227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AFCD4-C4E4-DABE-BA18-D1708BB803A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B3B1FDE-B9AF-7A49-7B8C-C86395AD19C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F82A637-2778-6043-F0C9-B73B7C323112}"/>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959778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63011-8E99-1540-088D-1C90F97FB4D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93FF93E-2A68-97ED-3CD2-2AB9F7C4821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D184BF5-B06E-087F-C056-3D920FEDA8BC}"/>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66421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31249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3A8B-3E44-7CEE-4F14-5668C74B2E3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2EE4967-A634-C321-4959-93F0947EB35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BA87641-8F25-1D24-CC66-D711FA70B917}"/>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2244735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presentazione sfondo blu">
    <p:spTree>
      <p:nvGrpSpPr>
        <p:cNvPr id="1" name=""/>
        <p:cNvGrpSpPr/>
        <p:nvPr/>
      </p:nvGrpSpPr>
      <p:grpSpPr>
        <a:xfrm>
          <a:off x="0" y="0"/>
          <a:ext cx="0" cy="0"/>
          <a:chOff x="0" y="0"/>
          <a:chExt cx="0" cy="0"/>
        </a:xfrm>
      </p:grpSpPr>
      <p:pic>
        <p:nvPicPr>
          <p:cNvPr id="18" name="Immagin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5880" y="6202505"/>
            <a:ext cx="1143000" cy="292100"/>
          </a:xfrm>
          <a:prstGeom prst="rect">
            <a:avLst/>
          </a:prstGeom>
        </p:spPr>
      </p:pic>
      <p:pic>
        <p:nvPicPr>
          <p:cNvPr id="9" name="Immagin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630" y="6133792"/>
            <a:ext cx="571500" cy="38100"/>
          </a:xfrm>
          <a:prstGeom prst="rect">
            <a:avLst/>
          </a:prstGeom>
        </p:spPr>
      </p:pic>
      <p:sp>
        <p:nvSpPr>
          <p:cNvPr id="11" name="Title 1"/>
          <p:cNvSpPr>
            <a:spLocks noGrp="1"/>
          </p:cNvSpPr>
          <p:nvPr>
            <p:ph type="ctrTitle" hasCustomPrompt="1"/>
          </p:nvPr>
        </p:nvSpPr>
        <p:spPr>
          <a:xfrm>
            <a:off x="470630" y="1613619"/>
            <a:ext cx="8198250" cy="1095292"/>
          </a:xfrm>
          <a:prstGeom prst="rect">
            <a:avLst/>
          </a:prstGeom>
        </p:spPr>
        <p:txBody>
          <a:bodyPr/>
          <a:lstStyle>
            <a:lvl1pPr algn="l">
              <a:lnSpc>
                <a:spcPct val="120000"/>
              </a:lnSpc>
              <a:defRPr sz="6500" b="1" i="0" baseline="0">
                <a:solidFill>
                  <a:schemeClr val="bg1"/>
                </a:solidFill>
                <a:latin typeface="Open Sans" charset="0"/>
                <a:ea typeface="Open Sans" charset="0"/>
                <a:cs typeface="Open Sans" charset="0"/>
              </a:defRPr>
            </a:lvl1pPr>
          </a:lstStyle>
          <a:p>
            <a:r>
              <a:rPr lang="en-US"/>
              <a:t>Titolo</a:t>
            </a:r>
            <a:endParaRPr lang="it-IT" dirty="0"/>
          </a:p>
        </p:txBody>
      </p:sp>
      <p:sp>
        <p:nvSpPr>
          <p:cNvPr id="5" name="Segnaposto testo 4"/>
          <p:cNvSpPr>
            <a:spLocks noGrp="1"/>
          </p:cNvSpPr>
          <p:nvPr>
            <p:ph type="body" sz="quarter" idx="10" hasCustomPrompt="1"/>
          </p:nvPr>
        </p:nvSpPr>
        <p:spPr>
          <a:xfrm>
            <a:off x="470630" y="2893560"/>
            <a:ext cx="8198708" cy="1091585"/>
          </a:xfrm>
          <a:prstGeom prst="rect">
            <a:avLst/>
          </a:prstGeom>
        </p:spPr>
        <p:txBody>
          <a:bodyPr/>
          <a:lstStyle>
            <a:lvl1pPr marL="0" indent="0">
              <a:lnSpc>
                <a:spcPct val="120000"/>
              </a:lnSpc>
              <a:buNone/>
              <a:defRPr sz="36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facoltativo (*)</a:t>
            </a:r>
          </a:p>
        </p:txBody>
      </p:sp>
      <p:sp>
        <p:nvSpPr>
          <p:cNvPr id="14" name="Segnaposto piè di pagina 5"/>
          <p:cNvSpPr>
            <a:spLocks noGrp="1"/>
          </p:cNvSpPr>
          <p:nvPr>
            <p:ph type="ftr" sz="quarter" idx="11"/>
          </p:nvPr>
        </p:nvSpPr>
        <p:spPr>
          <a:xfrm>
            <a:off x="366122" y="6286803"/>
            <a:ext cx="7196162" cy="519112"/>
          </a:xfrm>
          <a:prstGeom prst="rect">
            <a:avLst/>
          </a:prstGeom>
        </p:spPr>
        <p:txBody>
          <a:bodyPr/>
          <a:lstStyle>
            <a:lvl1pPr algn="l">
              <a:defRPr sz="15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Tree>
    <p:extLst>
      <p:ext uri="{BB962C8B-B14F-4D97-AF65-F5344CB8AC3E}">
        <p14:creationId xmlns:p14="http://schemas.microsoft.com/office/powerpoint/2010/main" val="256580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8" name="Segnaposto testo 7"/>
          <p:cNvSpPr>
            <a:spLocks noGrp="1"/>
          </p:cNvSpPr>
          <p:nvPr>
            <p:ph type="body" sz="quarter" idx="12" hasCustomPrompt="1"/>
          </p:nvPr>
        </p:nvSpPr>
        <p:spPr>
          <a:xfrm>
            <a:off x="469900" y="1624165"/>
            <a:ext cx="8196263" cy="1064443"/>
          </a:xfrm>
          <a:prstGeom prst="rect">
            <a:avLst/>
          </a:prstGeom>
        </p:spPr>
        <p:txBody>
          <a:bodyPr/>
          <a:lstStyle>
            <a:lvl1pPr marL="0" indent="0">
              <a:lnSpc>
                <a:spcPct val="120000"/>
              </a:lnSpc>
              <a:buFont typeface="Arial" panose="020B0604020202020204" pitchFamily="34" charset="0"/>
              <a:buNone/>
              <a:defRPr sz="5400" i="1">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buFont typeface="Arial" panose="020B0604020202020204" pitchFamily="34" charset="0"/>
              <a:buNone/>
            </a:pPr>
            <a:r>
              <a:rPr lang="it-IT" sz="5400" b="0" i="1" kern="120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«Cit.</a:t>
            </a:r>
            <a:r>
              <a:rPr lang="it-IT" sz="5400" b="0" i="1" kern="1200" baseline="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 l</a:t>
            </a:r>
            <a:r>
              <a:rPr lang="it-IT" sz="5400" b="0" i="1" kern="120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a forma non deve andare oltre</a:t>
            </a:r>
            <a:r>
              <a:rPr lang="it-IT" sz="5400" b="0" i="1" kern="1200" baseline="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it-IT" sz="5400" b="0" i="1" kern="1200">
                <a:solidFill>
                  <a:srgbClr val="0061BB"/>
                </a:solidFill>
                <a:effectLst/>
                <a:latin typeface="Open Sans Light" panose="020B0306030504020204" pitchFamily="34" charset="0"/>
                <a:ea typeface="Open Sans Light" panose="020B0306030504020204" pitchFamily="34" charset="0"/>
                <a:cs typeface="Open Sans Light" panose="020B0306030504020204" pitchFamily="34" charset="0"/>
              </a:rPr>
              <a:t>la sua funzione»</a:t>
            </a:r>
            <a:endParaRPr lang="it-IT" sz="5400" i="1" baseline="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526109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 immaigne di sfondo">
    <p:bg>
      <p:bgRef idx="1001">
        <a:schemeClr val="bg2"/>
      </p:bgRef>
    </p:bg>
    <p:spTree>
      <p:nvGrpSpPr>
        <p:cNvPr id="1" name=""/>
        <p:cNvGrpSpPr/>
        <p:nvPr/>
      </p:nvGrpSpPr>
      <p:grpSpPr>
        <a:xfrm>
          <a:off x="0" y="0"/>
          <a:ext cx="0" cy="0"/>
          <a:chOff x="0" y="0"/>
          <a:chExt cx="0" cy="0"/>
        </a:xfrm>
      </p:grpSpPr>
      <p:pic>
        <p:nvPicPr>
          <p:cNvPr id="19" name="Immagin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Segnaposto immagine 15"/>
          <p:cNvSpPr>
            <a:spLocks noGrp="1"/>
          </p:cNvSpPr>
          <p:nvPr>
            <p:ph type="pic" sz="quarter" idx="12"/>
          </p:nvPr>
        </p:nvSpPr>
        <p:spPr>
          <a:xfrm>
            <a:off x="0" y="0"/>
            <a:ext cx="9144000" cy="6858000"/>
          </a:xfrm>
          <a:prstGeom prst="rect">
            <a:avLst/>
          </a:prstGeom>
        </p:spPr>
        <p:txBody>
          <a:bodyPr/>
          <a:lstStyle/>
          <a:p>
            <a:endParaRPr lang="it-IT"/>
          </a:p>
        </p:txBody>
      </p:sp>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5880" y="6202505"/>
            <a:ext cx="1143000" cy="292100"/>
          </a:xfrm>
          <a:prstGeom prst="rect">
            <a:avLst/>
          </a:prstGeom>
        </p:spPr>
      </p:pic>
      <p:pic>
        <p:nvPicPr>
          <p:cNvPr id="9" name="Immagin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630" y="6133792"/>
            <a:ext cx="571500" cy="38100"/>
          </a:xfrm>
          <a:prstGeom prst="rect">
            <a:avLst/>
          </a:prstGeom>
        </p:spPr>
      </p:pic>
      <p:sp>
        <p:nvSpPr>
          <p:cNvPr id="12"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21" name="Segnaposto testo 20"/>
          <p:cNvSpPr>
            <a:spLocks noGrp="1"/>
          </p:cNvSpPr>
          <p:nvPr>
            <p:ph type="body" sz="quarter" idx="13" hasCustomPrompt="1"/>
          </p:nvPr>
        </p:nvSpPr>
        <p:spPr>
          <a:xfrm>
            <a:off x="472281" y="395643"/>
            <a:ext cx="8199438" cy="1050925"/>
          </a:xfrm>
          <a:prstGeom prst="rect">
            <a:avLst/>
          </a:prstGeom>
        </p:spPr>
        <p:txBody>
          <a:bodyPr/>
          <a:lstStyle>
            <a:lvl1pPr marL="0" indent="0">
              <a:buFont typeface="Arial" panose="020B0604020202020204" pitchFamily="34" charset="0"/>
              <a:buNone/>
              <a:defRPr sz="5400" i="1"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buFont typeface="Arial" panose="020B0604020202020204" pitchFamily="34" charset="0"/>
              <a:buNone/>
            </a:pPr>
            <a:r>
              <a:rPr lang="it-IT" sz="5400" b="0" i="1" kern="12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«Slide</a:t>
            </a:r>
            <a:r>
              <a:rPr lang="it-IT" sz="5400" b="0" i="1" kern="1200" baseline="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 per immagini di sfondo + pannello opacizzato per mantenere la leggibilità del testo</a:t>
            </a:r>
            <a:r>
              <a:rPr lang="it-IT" sz="5400" b="0" i="1" kern="120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t>
            </a:r>
            <a:endParaRPr lang="it-IT" sz="5400" i="1"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12948051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48EF8-385C-8469-1824-5A5E3F7D1405}"/>
              </a:ext>
            </a:extLst>
          </p:cNvPr>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46232F9-62D0-B1AE-8441-9D175B639411}"/>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FD3EA6E-9416-BF9D-83F9-9DC4AD426414}"/>
              </a:ext>
            </a:extLst>
          </p:cNvPr>
          <p:cNvSpPr>
            <a:spLocks noGrp="1"/>
          </p:cNvSpPr>
          <p:nvPr>
            <p:ph type="dt" sz="half" idx="10"/>
          </p:nvPr>
        </p:nvSpPr>
        <p:spPr/>
        <p:txBody>
          <a:bodyPr/>
          <a:lstStyle/>
          <a:p>
            <a:fld id="{C129908C-A0DC-48C9-8B1C-26CA2A931F52}" type="datetimeFigureOut">
              <a:rPr lang="it-IT" smtClean="0"/>
              <a:t>13/02/2025</a:t>
            </a:fld>
            <a:endParaRPr lang="it-IT"/>
          </a:p>
        </p:txBody>
      </p:sp>
      <p:sp>
        <p:nvSpPr>
          <p:cNvPr id="5" name="Segnaposto piè di pagina 4">
            <a:extLst>
              <a:ext uri="{FF2B5EF4-FFF2-40B4-BE49-F238E27FC236}">
                <a16:creationId xmlns:a16="http://schemas.microsoft.com/office/drawing/2014/main" id="{4D1B80FC-B631-1DF0-E50C-D0AED45E5AB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D1D880-399C-3297-02E7-394AAF487C2A}"/>
              </a:ext>
            </a:extLst>
          </p:cNvPr>
          <p:cNvSpPr>
            <a:spLocks noGrp="1"/>
          </p:cNvSpPr>
          <p:nvPr>
            <p:ph type="sldNum" sz="quarter" idx="12"/>
          </p:nvPr>
        </p:nvSpPr>
        <p:spPr/>
        <p:txBody>
          <a:bodyPr/>
          <a:lstStyle/>
          <a:p>
            <a:fld id="{80AAB233-82B4-4DC1-AD46-FA62F67DA88E}" type="slidenum">
              <a:rPr lang="it-IT" smtClean="0"/>
              <a:t>‹N›</a:t>
            </a:fld>
            <a:endParaRPr lang="it-IT"/>
          </a:p>
        </p:txBody>
      </p:sp>
    </p:spTree>
    <p:extLst>
      <p:ext uri="{BB962C8B-B14F-4D97-AF65-F5344CB8AC3E}">
        <p14:creationId xmlns:p14="http://schemas.microsoft.com/office/powerpoint/2010/main" val="50913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presentazione sfondo bianco">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8" name="Title 1"/>
          <p:cNvSpPr>
            <a:spLocks noGrp="1"/>
          </p:cNvSpPr>
          <p:nvPr>
            <p:ph type="ctrTitle" hasCustomPrompt="1"/>
          </p:nvPr>
        </p:nvSpPr>
        <p:spPr>
          <a:xfrm>
            <a:off x="470630" y="1613618"/>
            <a:ext cx="8198250" cy="1088639"/>
          </a:xfrm>
          <a:prstGeom prst="rect">
            <a:avLst/>
          </a:prstGeom>
        </p:spPr>
        <p:txBody>
          <a:bodyPr/>
          <a:lstStyle>
            <a:lvl1pPr algn="l">
              <a:lnSpc>
                <a:spcPct val="120000"/>
              </a:lnSpc>
              <a:defRPr sz="6500" b="1" i="0" baseline="0">
                <a:solidFill>
                  <a:srgbClr val="0061BB"/>
                </a:solidFill>
                <a:latin typeface="Open Sans" charset="0"/>
                <a:ea typeface="Open Sans" charset="0"/>
                <a:cs typeface="Open Sans" charset="0"/>
              </a:defRPr>
            </a:lvl1pPr>
          </a:lstStyle>
          <a:p>
            <a:r>
              <a:rPr lang="en-US"/>
              <a:t>Titolo</a:t>
            </a:r>
            <a:endParaRPr lang="it-IT" dirty="0"/>
          </a:p>
        </p:txBody>
      </p:sp>
      <p:sp>
        <p:nvSpPr>
          <p:cNvPr id="8" name="Segnaposto testo 4"/>
          <p:cNvSpPr>
            <a:spLocks noGrp="1"/>
          </p:cNvSpPr>
          <p:nvPr>
            <p:ph type="body" sz="quarter" idx="11" hasCustomPrompt="1"/>
          </p:nvPr>
        </p:nvSpPr>
        <p:spPr>
          <a:xfrm>
            <a:off x="470630" y="2893560"/>
            <a:ext cx="8198708" cy="1091585"/>
          </a:xfrm>
          <a:prstGeom prst="rect">
            <a:avLst/>
          </a:prstGeom>
        </p:spPr>
        <p:txBody>
          <a:bodyPr/>
          <a:lstStyle>
            <a:lvl1pPr marL="0" indent="0">
              <a:lnSpc>
                <a:spcPct val="120000"/>
              </a:lnSpc>
              <a:buNone/>
              <a:defRPr sz="3600" b="0" baseline="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facoltativo (*)</a:t>
            </a:r>
          </a:p>
        </p:txBody>
      </p:sp>
    </p:spTree>
    <p:extLst>
      <p:ext uri="{BB962C8B-B14F-4D97-AF65-F5344CB8AC3E}">
        <p14:creationId xmlns:p14="http://schemas.microsoft.com/office/powerpoint/2010/main" val="3533862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sezione sf. blu">
    <p:spTree>
      <p:nvGrpSpPr>
        <p:cNvPr id="1" name=""/>
        <p:cNvGrpSpPr/>
        <p:nvPr/>
      </p:nvGrpSpPr>
      <p:grpSpPr>
        <a:xfrm>
          <a:off x="0" y="0"/>
          <a:ext cx="0" cy="0"/>
          <a:chOff x="0" y="0"/>
          <a:chExt cx="0" cy="0"/>
        </a:xfrm>
      </p:grpSpPr>
      <p:pic>
        <p:nvPicPr>
          <p:cNvPr id="18" name="Immagin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magin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25880" y="6202505"/>
            <a:ext cx="1143000" cy="292100"/>
          </a:xfrm>
          <a:prstGeom prst="rect">
            <a:avLst/>
          </a:prstGeom>
        </p:spPr>
      </p:pic>
      <p:pic>
        <p:nvPicPr>
          <p:cNvPr id="9" name="Immagin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630" y="6133792"/>
            <a:ext cx="571500" cy="38100"/>
          </a:xfrm>
          <a:prstGeom prst="rect">
            <a:avLst/>
          </a:prstGeom>
        </p:spPr>
      </p:pic>
      <p:sp>
        <p:nvSpPr>
          <p:cNvPr id="11" name="Title 1"/>
          <p:cNvSpPr>
            <a:spLocks noGrp="1"/>
          </p:cNvSpPr>
          <p:nvPr>
            <p:ph type="ctrTitle" hasCustomPrompt="1"/>
          </p:nvPr>
        </p:nvSpPr>
        <p:spPr>
          <a:xfrm>
            <a:off x="470630" y="1613619"/>
            <a:ext cx="8198250" cy="1095292"/>
          </a:xfrm>
          <a:prstGeom prst="rect">
            <a:avLst/>
          </a:prstGeom>
        </p:spPr>
        <p:txBody>
          <a:bodyPr/>
          <a:lstStyle>
            <a:lvl1pPr algn="l">
              <a:lnSpc>
                <a:spcPct val="120000"/>
              </a:lnSpc>
              <a:defRPr sz="4800" b="1" i="0" baseline="0">
                <a:solidFill>
                  <a:schemeClr val="bg1"/>
                </a:solidFill>
                <a:latin typeface="Open Sans" charset="0"/>
                <a:ea typeface="Open Sans" charset="0"/>
                <a:cs typeface="Open Sans" charset="0"/>
              </a:defRPr>
            </a:lvl1pPr>
          </a:lstStyle>
          <a:p>
            <a:r>
              <a:rPr lang="en-US"/>
              <a:t>Titolo sezione</a:t>
            </a:r>
            <a:endParaRPr lang="it-IT" dirty="0"/>
          </a:p>
        </p:txBody>
      </p:sp>
      <p:sp>
        <p:nvSpPr>
          <p:cNvPr id="5" name="Segnaposto testo 4"/>
          <p:cNvSpPr>
            <a:spLocks noGrp="1"/>
          </p:cNvSpPr>
          <p:nvPr>
            <p:ph type="body" sz="quarter" idx="10" hasCustomPrompt="1"/>
          </p:nvPr>
        </p:nvSpPr>
        <p:spPr>
          <a:xfrm>
            <a:off x="470630" y="2893560"/>
            <a:ext cx="8198708" cy="1091585"/>
          </a:xfrm>
          <a:prstGeom prst="rect">
            <a:avLst/>
          </a:prstGeom>
        </p:spPr>
        <p:txBody>
          <a:bodyPr/>
          <a:lstStyle>
            <a:lvl1pPr marL="0" indent="0">
              <a:lnSpc>
                <a:spcPct val="120000"/>
              </a:lnSpc>
              <a:buNone/>
              <a:defRPr sz="2800" b="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facoltativo (*)</a:t>
            </a:r>
          </a:p>
        </p:txBody>
      </p:sp>
      <p:sp>
        <p:nvSpPr>
          <p:cNvPr id="14" name="Segnaposto piè di pagina 5"/>
          <p:cNvSpPr>
            <a:spLocks noGrp="1"/>
          </p:cNvSpPr>
          <p:nvPr>
            <p:ph type="ftr" sz="quarter" idx="11"/>
          </p:nvPr>
        </p:nvSpPr>
        <p:spPr>
          <a:xfrm>
            <a:off x="366122" y="6286803"/>
            <a:ext cx="7196162" cy="519112"/>
          </a:xfrm>
          <a:prstGeom prst="rect">
            <a:avLst/>
          </a:prstGeom>
        </p:spPr>
        <p:txBody>
          <a:bodyPr/>
          <a:lstStyle>
            <a:lvl1pPr algn="l">
              <a:defRPr sz="15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Tree>
    <p:extLst>
      <p:ext uri="{BB962C8B-B14F-4D97-AF65-F5344CB8AC3E}">
        <p14:creationId xmlns:p14="http://schemas.microsoft.com/office/powerpoint/2010/main" val="246249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olo sezione sfondo bianco">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8" name="Title 1"/>
          <p:cNvSpPr>
            <a:spLocks noGrp="1"/>
          </p:cNvSpPr>
          <p:nvPr>
            <p:ph type="ctrTitle" hasCustomPrompt="1"/>
          </p:nvPr>
        </p:nvSpPr>
        <p:spPr>
          <a:xfrm>
            <a:off x="470630" y="1613618"/>
            <a:ext cx="8198250" cy="1088639"/>
          </a:xfrm>
          <a:prstGeom prst="rect">
            <a:avLst/>
          </a:prstGeom>
        </p:spPr>
        <p:txBody>
          <a:bodyPr/>
          <a:lstStyle>
            <a:lvl1pPr algn="l">
              <a:lnSpc>
                <a:spcPct val="120000"/>
              </a:lnSpc>
              <a:defRPr sz="4800" b="1" i="0" baseline="0">
                <a:solidFill>
                  <a:srgbClr val="0061BB"/>
                </a:solidFill>
                <a:latin typeface="Open Sans" charset="0"/>
                <a:ea typeface="Open Sans" charset="0"/>
                <a:cs typeface="Open Sans" charset="0"/>
              </a:defRPr>
            </a:lvl1pPr>
          </a:lstStyle>
          <a:p>
            <a:r>
              <a:rPr lang="en-US"/>
              <a:t>Titolo sezione</a:t>
            </a:r>
            <a:endParaRPr lang="it-IT" dirty="0"/>
          </a:p>
        </p:txBody>
      </p:sp>
      <p:sp>
        <p:nvSpPr>
          <p:cNvPr id="8" name="Segnaposto testo 4"/>
          <p:cNvSpPr>
            <a:spLocks noGrp="1"/>
          </p:cNvSpPr>
          <p:nvPr>
            <p:ph type="body" sz="quarter" idx="11" hasCustomPrompt="1"/>
          </p:nvPr>
        </p:nvSpPr>
        <p:spPr>
          <a:xfrm>
            <a:off x="470630" y="2893560"/>
            <a:ext cx="8198708" cy="1091585"/>
          </a:xfrm>
          <a:prstGeom prst="rect">
            <a:avLst/>
          </a:prstGeom>
        </p:spPr>
        <p:txBody>
          <a:bodyPr/>
          <a:lstStyle>
            <a:lvl1pPr marL="0" indent="0">
              <a:lnSpc>
                <a:spcPct val="120000"/>
              </a:lnSpc>
              <a:buNone/>
              <a:defRPr sz="2800" b="0" baseline="0">
                <a:solidFill>
                  <a:srgbClr val="0061BB"/>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it-IT"/>
              <a:t>Sottotitolo sezione facoltativo (*)</a:t>
            </a:r>
          </a:p>
        </p:txBody>
      </p:sp>
    </p:spTree>
    <p:extLst>
      <p:ext uri="{BB962C8B-B14F-4D97-AF65-F5344CB8AC3E}">
        <p14:creationId xmlns:p14="http://schemas.microsoft.com/office/powerpoint/2010/main" val="2568453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lenco puntato">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70630" y="366550"/>
            <a:ext cx="8198250" cy="1127147"/>
          </a:xfrm>
          <a:prstGeom prst="rect">
            <a:avLst/>
          </a:prstGeom>
        </p:spPr>
        <p:txBody>
          <a:bodyPr/>
          <a:lstStyle>
            <a:lvl1pPr algn="l">
              <a:lnSpc>
                <a:spcPct val="120000"/>
              </a:lnSpc>
              <a:defRPr sz="4600" b="1" i="0" baseline="0">
                <a:solidFill>
                  <a:srgbClr val="0061BB"/>
                </a:solidFill>
                <a:latin typeface="Open Sans" charset="0"/>
                <a:ea typeface="Open Sans" charset="0"/>
                <a:cs typeface="Open Sans" charset="0"/>
              </a:defRPr>
            </a:lvl1pPr>
          </a:lstStyle>
          <a:p>
            <a:r>
              <a:rPr lang="en-US"/>
              <a:t>Titolo di pagina</a:t>
            </a:r>
            <a:endParaRPr lang="it-IT" dirty="0"/>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9" name="Segnaposto testo 8"/>
          <p:cNvSpPr>
            <a:spLocks noGrp="1"/>
          </p:cNvSpPr>
          <p:nvPr>
            <p:ph type="body" sz="quarter" idx="11" hasCustomPrompt="1"/>
          </p:nvPr>
        </p:nvSpPr>
        <p:spPr>
          <a:xfrm>
            <a:off x="469900" y="1611629"/>
            <a:ext cx="8196263" cy="4401207"/>
          </a:xfrm>
          <a:prstGeom prst="rect">
            <a:avLst/>
          </a:prstGeom>
        </p:spPr>
        <p:txBody>
          <a:bodyPr/>
          <a:lstStyle>
            <a:lvl1pPr marL="285750" indent="-285750">
              <a:buFont typeface="Arial" panose="020B0604020202020204" pitchFamily="34" charset="0"/>
              <a:buChar char="•"/>
              <a:defRPr sz="2800"/>
            </a:lvl1pPr>
          </a:lstStyle>
          <a:p>
            <a:pPr marL="285750" indent="-285750">
              <a:buFont typeface="Arial" panose="020B0604020202020204" pitchFamily="34" charset="0"/>
              <a:buChar char="•"/>
            </a:pPr>
            <a:r>
              <a:rPr lang="it-IT" sz="2400">
                <a:solidFill>
                  <a:srgbClr val="0C0C0C"/>
                </a:solidFill>
                <a:latin typeface="Open Sans" panose="020B0606030504020204" pitchFamily="34" charset="0"/>
                <a:ea typeface="Open Sans" panose="020B0606030504020204" pitchFamily="34" charset="0"/>
                <a:cs typeface="Open Sans" panose="020B0606030504020204" pitchFamily="34" charset="0"/>
              </a:rPr>
              <a:t>Esempio di </a:t>
            </a:r>
            <a:r>
              <a:rPr lang="it-IT" sz="2400" b="1">
                <a:solidFill>
                  <a:srgbClr val="0C0C0C"/>
                </a:solidFill>
                <a:latin typeface="Open Sans" panose="020B0606030504020204" pitchFamily="34" charset="0"/>
                <a:ea typeface="Open Sans" panose="020B0606030504020204" pitchFamily="34" charset="0"/>
                <a:cs typeface="Open Sans" panose="020B0606030504020204" pitchFamily="34" charset="0"/>
              </a:rPr>
              <a:t>elenco puntato</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Lorem ipsum dolor sit amet</a:t>
            </a:r>
          </a:p>
          <a:p>
            <a:pPr marL="285750" indent="-285750">
              <a:buFont typeface="Arial" panose="020B0604020202020204" pitchFamily="34" charset="0"/>
              <a:buChar char="•"/>
            </a:pPr>
            <a:r>
              <a:rPr lang="it-IT" sz="2400" b="0" i="0" kern="1200">
                <a:solidFill>
                  <a:srgbClr val="0C0C0C"/>
                </a:solidFill>
                <a:effectLst/>
                <a:latin typeface="Open Sans" panose="020B0606030504020204" pitchFamily="34" charset="0"/>
                <a:ea typeface="Open Sans" panose="020B0606030504020204" pitchFamily="34" charset="0"/>
                <a:cs typeface="Open Sans" panose="020B0606030504020204" pitchFamily="34" charset="0"/>
              </a:rPr>
              <a:t>Consectetur</a:t>
            </a: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adipiscing elit</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Sed do eiusmod tempor incididunt </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Ut labore et dolore </a:t>
            </a:r>
          </a:p>
          <a:p>
            <a:pPr marL="285750" indent="-285750">
              <a:buFont typeface="Arial" panose="020B0604020202020204" pitchFamily="34" charset="0"/>
              <a:buChar char="•"/>
            </a:pP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Magna aliqua</a:t>
            </a:r>
            <a:endPar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162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sottotiolo, paragrafo">
    <p:spTree>
      <p:nvGrpSpPr>
        <p:cNvPr id="1" name=""/>
        <p:cNvGrpSpPr/>
        <p:nvPr/>
      </p:nvGrpSpPr>
      <p:grpSpPr>
        <a:xfrm>
          <a:off x="0" y="0"/>
          <a:ext cx="0" cy="0"/>
          <a:chOff x="0" y="0"/>
          <a:chExt cx="0" cy="0"/>
        </a:xfrm>
      </p:grpSpPr>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1" name="Title 1"/>
          <p:cNvSpPr>
            <a:spLocks noGrp="1"/>
          </p:cNvSpPr>
          <p:nvPr>
            <p:ph type="ctrTitle" hasCustomPrompt="1"/>
          </p:nvPr>
        </p:nvSpPr>
        <p:spPr>
          <a:xfrm>
            <a:off x="470630" y="366550"/>
            <a:ext cx="8198250" cy="1127147"/>
          </a:xfrm>
          <a:prstGeom prst="rect">
            <a:avLst/>
          </a:prstGeom>
        </p:spPr>
        <p:txBody>
          <a:bodyPr/>
          <a:lstStyle>
            <a:lvl1pPr algn="l">
              <a:lnSpc>
                <a:spcPct val="120000"/>
              </a:lnSpc>
              <a:defRPr sz="4600" b="1" i="0" baseline="0">
                <a:solidFill>
                  <a:srgbClr val="0061BB"/>
                </a:solidFill>
                <a:latin typeface="Open Sans" charset="0"/>
                <a:ea typeface="Open Sans" charset="0"/>
                <a:cs typeface="Open Sans" charset="0"/>
              </a:defRPr>
            </a:lvl1pPr>
          </a:lstStyle>
          <a:p>
            <a:r>
              <a:rPr lang="en-US"/>
              <a:t>Titolo di pagina</a:t>
            </a:r>
            <a:endParaRPr lang="it-IT" dirty="0"/>
          </a:p>
        </p:txBody>
      </p:sp>
      <p:sp>
        <p:nvSpPr>
          <p:cNvPr id="9" name="Segnaposto testo 8"/>
          <p:cNvSpPr>
            <a:spLocks noGrp="1"/>
          </p:cNvSpPr>
          <p:nvPr>
            <p:ph type="body" sz="quarter" idx="11" hasCustomPrompt="1"/>
          </p:nvPr>
        </p:nvSpPr>
        <p:spPr>
          <a:xfrm>
            <a:off x="477376" y="1642897"/>
            <a:ext cx="8189547" cy="1420610"/>
          </a:xfrm>
          <a:prstGeom prst="rect">
            <a:avLst/>
          </a:prstGeom>
        </p:spPr>
        <p:txBody>
          <a:bodyPr/>
          <a:lstStyle>
            <a:lvl1pPr marL="0" indent="0">
              <a:lnSpc>
                <a:spcPct val="120000"/>
              </a:lnSpc>
              <a:buFont typeface="Arial" panose="020B0604020202020204" pitchFamily="34" charset="0"/>
              <a:buNone/>
              <a:defRPr sz="2400">
                <a:latin typeface="Open Sans" panose="020B0606030504020204" pitchFamily="34" charset="0"/>
                <a:ea typeface="Open Sans" panose="020B0606030504020204" pitchFamily="34" charset="0"/>
                <a:cs typeface="Open Sans" panose="020B0606030504020204" pitchFamily="34" charset="0"/>
              </a:defRPr>
            </a:lvl1pPr>
          </a:lstStyle>
          <a:p>
            <a:pPr marL="0" indent="0">
              <a:lnSpc>
                <a:spcPct val="120000"/>
              </a:lnSpc>
              <a:buFont typeface="Arial" panose="020B0604020202020204" pitchFamily="34" charset="0"/>
              <a:buNone/>
            </a:pPr>
            <a:r>
              <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rPr>
              <a:t>Sottotitolo </a:t>
            </a:r>
            <a:r>
              <a:rPr lang="it-IT" sz="2400" b="0"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Lorem ipsum dolor sit amet, consectetur adipiscing elit, sed do eiusmod tempor incididunt ut labore et dolore magna aliqua.</a:t>
            </a:r>
            <a:endPar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Segnaposto testo 15"/>
          <p:cNvSpPr>
            <a:spLocks noGrp="1"/>
          </p:cNvSpPr>
          <p:nvPr>
            <p:ph type="body" sz="quarter" idx="12" hasCustomPrompt="1"/>
          </p:nvPr>
        </p:nvSpPr>
        <p:spPr>
          <a:xfrm>
            <a:off x="470630" y="3208096"/>
            <a:ext cx="6789979" cy="2804741"/>
          </a:xfrm>
          <a:prstGeom prst="rect">
            <a:avLst/>
          </a:prstGeom>
        </p:spPr>
        <p:txBody>
          <a:bodyPr/>
          <a:lstStyle>
            <a:lvl1pPr marL="0" indent="0">
              <a:lnSpc>
                <a:spcPct val="120000"/>
              </a:lnSpc>
              <a:buFont typeface="Arial" panose="020B0604020202020204" pitchFamily="34" charset="0"/>
              <a:buNone/>
              <a:defRPr sz="180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lnSpc>
                <a:spcPct val="120000"/>
              </a:lnSpc>
              <a:buFont typeface="Arial" panose="020B0604020202020204" pitchFamily="34" charset="0"/>
              <a:buNone/>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it-IT" sz="24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41852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sottotitolo, paragrafo due colonne">
    <p:spTree>
      <p:nvGrpSpPr>
        <p:cNvPr id="1" name=""/>
        <p:cNvGrpSpPr/>
        <p:nvPr/>
      </p:nvGrpSpPr>
      <p:grpSpPr>
        <a:xfrm>
          <a:off x="0" y="0"/>
          <a:ext cx="0" cy="0"/>
          <a:chOff x="0" y="0"/>
          <a:chExt cx="0" cy="0"/>
        </a:xfrm>
      </p:grpSpPr>
      <p:sp>
        <p:nvSpPr>
          <p:cNvPr id="16" name="Segnaposto testo 8"/>
          <p:cNvSpPr>
            <a:spLocks noGrp="1"/>
          </p:cNvSpPr>
          <p:nvPr>
            <p:ph type="body" sz="quarter" idx="11" hasCustomPrompt="1"/>
          </p:nvPr>
        </p:nvSpPr>
        <p:spPr>
          <a:xfrm>
            <a:off x="477376" y="1642897"/>
            <a:ext cx="8189547" cy="643358"/>
          </a:xfrm>
          <a:prstGeom prst="rect">
            <a:avLst/>
          </a:prstGeom>
        </p:spPr>
        <p:txBody>
          <a:bodyPr/>
          <a:lstStyle>
            <a:lvl1pPr marL="0" indent="0">
              <a:lnSpc>
                <a:spcPct val="120000"/>
              </a:lnSpc>
              <a:buFont typeface="Arial" panose="020B0604020202020204" pitchFamily="34" charset="0"/>
              <a:buNone/>
              <a:defRPr sz="2400" baseline="0">
                <a:latin typeface="Open Sans" panose="020B0606030504020204" pitchFamily="34" charset="0"/>
                <a:ea typeface="Open Sans" panose="020B0606030504020204" pitchFamily="34" charset="0"/>
                <a:cs typeface="Open Sans" panose="020B0606030504020204" pitchFamily="34" charset="0"/>
              </a:defRPr>
            </a:lvl1pPr>
          </a:lstStyle>
          <a:p>
            <a:pPr marL="0" indent="0">
              <a:lnSpc>
                <a:spcPct val="120000"/>
              </a:lnSpc>
              <a:buFont typeface="Arial" panose="020B0604020202020204" pitchFamily="34" charset="0"/>
              <a:buNone/>
            </a:pPr>
            <a:r>
              <a:rPr lang="it-IT" sz="2400" baseline="0">
                <a:solidFill>
                  <a:srgbClr val="0C0C0C"/>
                </a:solidFill>
                <a:latin typeface="Open Sans" panose="020B0606030504020204" pitchFamily="34" charset="0"/>
                <a:ea typeface="Open Sans" panose="020B0606030504020204" pitchFamily="34" charset="0"/>
                <a:cs typeface="Open Sans" panose="020B0606030504020204" pitchFamily="34" charset="0"/>
              </a:rPr>
              <a:t>Sottotitolo di pagina con testo su due colonne</a:t>
            </a:r>
          </a:p>
        </p:txBody>
      </p:sp>
      <p:sp>
        <p:nvSpPr>
          <p:cNvPr id="12" name="Title 1"/>
          <p:cNvSpPr>
            <a:spLocks noGrp="1"/>
          </p:cNvSpPr>
          <p:nvPr>
            <p:ph type="ctrTitle" hasCustomPrompt="1"/>
          </p:nvPr>
        </p:nvSpPr>
        <p:spPr>
          <a:xfrm>
            <a:off x="470630" y="366550"/>
            <a:ext cx="8198250" cy="1127147"/>
          </a:xfrm>
          <a:prstGeom prst="rect">
            <a:avLst/>
          </a:prstGeom>
        </p:spPr>
        <p:txBody>
          <a:bodyPr/>
          <a:lstStyle>
            <a:lvl1pPr algn="l">
              <a:lnSpc>
                <a:spcPct val="120000"/>
              </a:lnSpc>
              <a:defRPr sz="4600" b="1" i="0" baseline="0">
                <a:solidFill>
                  <a:srgbClr val="0061BB"/>
                </a:solidFill>
                <a:latin typeface="Open Sans" charset="0"/>
                <a:ea typeface="Open Sans" charset="0"/>
                <a:cs typeface="Open Sans" charset="0"/>
              </a:defRPr>
            </a:lvl1pPr>
          </a:lstStyle>
          <a:p>
            <a:r>
              <a:rPr lang="en-US"/>
              <a:t>Titolo di pagina</a:t>
            </a:r>
            <a:endParaRPr lang="it-IT" dirty="0"/>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7" name="Segnaposto testo 6"/>
          <p:cNvSpPr>
            <a:spLocks noGrp="1"/>
          </p:cNvSpPr>
          <p:nvPr>
            <p:ph type="body" sz="quarter" idx="12" hasCustomPrompt="1"/>
          </p:nvPr>
        </p:nvSpPr>
        <p:spPr>
          <a:xfrm>
            <a:off x="470630" y="2445858"/>
            <a:ext cx="8188325" cy="3632827"/>
          </a:xfrm>
          <a:prstGeom prst="rect">
            <a:avLst/>
          </a:prstGeom>
        </p:spPr>
        <p:txBody>
          <a:bodyPr numCol="2" spcCol="360000"/>
          <a:lstStyle>
            <a:lvl1pPr marL="0" indent="0">
              <a:lnSpc>
                <a:spcPct val="120000"/>
              </a:lnSpc>
              <a:buFont typeface="Arial" panose="020B0604020202020204" pitchFamily="34" charset="0"/>
              <a:buNone/>
              <a:defRPr sz="1800">
                <a:latin typeface="Open Sans Light" panose="020B0306030504020204" pitchFamily="34" charset="0"/>
                <a:ea typeface="Open Sans Light" panose="020B0306030504020204" pitchFamily="34" charset="0"/>
                <a:cs typeface="Open Sans Light" panose="020B0306030504020204" pitchFamily="34" charset="0"/>
              </a:defRPr>
            </a:lvl1pPr>
          </a:lstStyle>
          <a:p>
            <a:pPr marL="0" indent="0">
              <a:lnSpc>
                <a:spcPct val="120000"/>
              </a:lnSpc>
              <a:buFont typeface="Arial" panose="020B0604020202020204" pitchFamily="34" charset="0"/>
              <a:buNone/>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Sed ut perspiciatis unde omnis iste natus error sit voluptatem accusantium doloremque laudantium, totam rem aperiam, eaque ipsa quae ab illo inventore veritatis et quasi architecto beatae vitae dicta sunt explicabo. Nemo enim ipsam voluptatem quia voluptas sit aspernatur aut odit aut fugit, sed quia consequuntur magni dolores.</a:t>
            </a:r>
            <a:endParaRPr lang="it-IT" sz="24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66624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sto sinistra, immagine destra">
    <p:spTree>
      <p:nvGrpSpPr>
        <p:cNvPr id="1" name=""/>
        <p:cNvGrpSpPr/>
        <p:nvPr/>
      </p:nvGrpSpPr>
      <p:grpSpPr>
        <a:xfrm>
          <a:off x="0" y="0"/>
          <a:ext cx="0" cy="0"/>
          <a:chOff x="0" y="0"/>
          <a:chExt cx="0" cy="0"/>
        </a:xfrm>
      </p:grpSpPr>
      <p:sp>
        <p:nvSpPr>
          <p:cNvPr id="19" name="Segnaposto immagine 18"/>
          <p:cNvSpPr>
            <a:spLocks noGrp="1"/>
          </p:cNvSpPr>
          <p:nvPr>
            <p:ph type="pic" sz="quarter" idx="14"/>
          </p:nvPr>
        </p:nvSpPr>
        <p:spPr>
          <a:xfrm>
            <a:off x="4640263" y="0"/>
            <a:ext cx="4503737" cy="6858000"/>
          </a:xfrm>
          <a:prstGeom prst="rect">
            <a:avLst/>
          </a:prstGeom>
        </p:spPr>
        <p:txBody>
          <a:bodyPr/>
          <a:lstStyle/>
          <a:p>
            <a:endParaRPr lang="it-IT"/>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12" name="Title 1"/>
          <p:cNvSpPr>
            <a:spLocks noGrp="1"/>
          </p:cNvSpPr>
          <p:nvPr>
            <p:ph type="ctrTitle" hasCustomPrompt="1"/>
          </p:nvPr>
        </p:nvSpPr>
        <p:spPr>
          <a:xfrm>
            <a:off x="470629" y="366550"/>
            <a:ext cx="4005837" cy="1127147"/>
          </a:xfrm>
          <a:prstGeom prst="rect">
            <a:avLst/>
          </a:prstGeom>
        </p:spPr>
        <p:txBody>
          <a:bodyPr/>
          <a:lstStyle>
            <a:lvl1pPr algn="l">
              <a:lnSpc>
                <a:spcPct val="120000"/>
              </a:lnSpc>
              <a:defRPr sz="3600" b="1" i="0" baseline="0">
                <a:solidFill>
                  <a:srgbClr val="0061BB"/>
                </a:solidFill>
                <a:latin typeface="Open Sans" charset="0"/>
                <a:ea typeface="Open Sans" charset="0"/>
                <a:cs typeface="Open Sans" charset="0"/>
              </a:defRPr>
            </a:lvl1pPr>
          </a:lstStyle>
          <a:p>
            <a:r>
              <a:rPr lang="en-US"/>
              <a:t>Titolo di pagina</a:t>
            </a:r>
            <a:br>
              <a:rPr lang="en-US"/>
            </a:br>
            <a:r>
              <a:rPr lang="en-US"/>
              <a:t>con img a dx</a:t>
            </a:r>
            <a:endParaRPr lang="it-IT" dirty="0"/>
          </a:p>
        </p:txBody>
      </p:sp>
      <p:sp>
        <p:nvSpPr>
          <p:cNvPr id="11" name="Segnaposto testo 10"/>
          <p:cNvSpPr>
            <a:spLocks noGrp="1"/>
          </p:cNvSpPr>
          <p:nvPr>
            <p:ph type="body" sz="quarter" idx="13" hasCustomPrompt="1"/>
          </p:nvPr>
        </p:nvSpPr>
        <p:spPr>
          <a:xfrm>
            <a:off x="470629" y="2033588"/>
            <a:ext cx="4025900" cy="3979249"/>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latin typeface="Open Sans Light" panose="020B0306030504020204" pitchFamily="34" charset="0"/>
                <a:ea typeface="Open Sans Light" panose="020B0306030504020204" pitchFamily="34" charset="0"/>
                <a:cs typeface="Open Sans Light" panose="020B0306030504020204" pitchFamily="34" charset="0"/>
              </a:defRPr>
            </a:lvl1pPr>
            <a:lvl2pPr>
              <a:defRPr sz="1800">
                <a:latin typeface="Open Sans Light" panose="020B0306030504020204" pitchFamily="34" charset="0"/>
                <a:ea typeface="Open Sans Light" panose="020B0306030504020204" pitchFamily="34" charset="0"/>
                <a:cs typeface="Open Sans Light" panose="020B0306030504020204" pitchFamily="34" charset="0"/>
              </a:defRPr>
            </a:lvl2pPr>
            <a:lvl3pPr>
              <a:defRPr sz="1800">
                <a:latin typeface="Open Sans Light" panose="020B0306030504020204" pitchFamily="34" charset="0"/>
                <a:ea typeface="Open Sans Light" panose="020B0306030504020204" pitchFamily="34" charset="0"/>
                <a:cs typeface="Open Sans Light" panose="020B0306030504020204" pitchFamily="34" charset="0"/>
              </a:defRPr>
            </a:lvl3pPr>
            <a:lvl4pPr>
              <a:defRPr sz="1800">
                <a:latin typeface="Open Sans Light" panose="020B0306030504020204" pitchFamily="34" charset="0"/>
                <a:ea typeface="Open Sans Light" panose="020B0306030504020204" pitchFamily="34" charset="0"/>
                <a:cs typeface="Open Sans Light" panose="020B0306030504020204" pitchFamily="34" charset="0"/>
              </a:defRPr>
            </a:lvl4pPr>
            <a:lvl5pPr>
              <a:defRPr sz="1800">
                <a:latin typeface="Open Sans Light" panose="020B0306030504020204" pitchFamily="34" charset="0"/>
                <a:ea typeface="Open Sans Light" panose="020B0306030504020204" pitchFamily="34" charset="0"/>
                <a:cs typeface="Open Sans Light" panose="020B0306030504020204" pitchFamily="34" charset="0"/>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 questo modello di pagina è presente un immagine di sfondo.</a:t>
            </a:r>
            <a:b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it-IT" sz="2400" b="0" i="0" kern="1200" baseline="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788083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sto destra, immagine sinistra">
    <p:spTree>
      <p:nvGrpSpPr>
        <p:cNvPr id="1" name=""/>
        <p:cNvGrpSpPr/>
        <p:nvPr/>
      </p:nvGrpSpPr>
      <p:grpSpPr>
        <a:xfrm>
          <a:off x="0" y="0"/>
          <a:ext cx="0" cy="0"/>
          <a:chOff x="0" y="0"/>
          <a:chExt cx="0" cy="0"/>
        </a:xfrm>
      </p:grpSpPr>
      <p:sp>
        <p:nvSpPr>
          <p:cNvPr id="17" name="Segnaposto immagine 18"/>
          <p:cNvSpPr>
            <a:spLocks noGrp="1"/>
          </p:cNvSpPr>
          <p:nvPr>
            <p:ph type="pic" sz="quarter" idx="14"/>
          </p:nvPr>
        </p:nvSpPr>
        <p:spPr>
          <a:xfrm>
            <a:off x="0" y="0"/>
            <a:ext cx="4503737" cy="6858000"/>
          </a:xfrm>
          <a:prstGeom prst="rect">
            <a:avLst/>
          </a:prstGeom>
        </p:spPr>
        <p:txBody>
          <a:bodyPr/>
          <a:lstStyle/>
          <a:p>
            <a:endParaRPr lang="it-IT"/>
          </a:p>
        </p:txBody>
      </p:sp>
      <p:sp>
        <p:nvSpPr>
          <p:cNvPr id="16" name="Segnaposto testo 10"/>
          <p:cNvSpPr>
            <a:spLocks noGrp="1"/>
          </p:cNvSpPr>
          <p:nvPr>
            <p:ph type="body" sz="quarter" idx="13" hasCustomPrompt="1"/>
          </p:nvPr>
        </p:nvSpPr>
        <p:spPr>
          <a:xfrm>
            <a:off x="4651054" y="2033588"/>
            <a:ext cx="4025900" cy="3979249"/>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800">
                <a:latin typeface="Open Sans Light" panose="020B0306030504020204" pitchFamily="34" charset="0"/>
                <a:ea typeface="Open Sans Light" panose="020B0306030504020204" pitchFamily="34" charset="0"/>
                <a:cs typeface="Open Sans Light" panose="020B0306030504020204" pitchFamily="34" charset="0"/>
              </a:defRPr>
            </a:lvl1pPr>
            <a:lvl2pPr>
              <a:defRPr sz="1800">
                <a:latin typeface="Open Sans Light" panose="020B0306030504020204" pitchFamily="34" charset="0"/>
                <a:ea typeface="Open Sans Light" panose="020B0306030504020204" pitchFamily="34" charset="0"/>
                <a:cs typeface="Open Sans Light" panose="020B0306030504020204" pitchFamily="34" charset="0"/>
              </a:defRPr>
            </a:lvl2pPr>
            <a:lvl3pPr>
              <a:defRPr sz="1800">
                <a:latin typeface="Open Sans Light" panose="020B0306030504020204" pitchFamily="34" charset="0"/>
                <a:ea typeface="Open Sans Light" panose="020B0306030504020204" pitchFamily="34" charset="0"/>
                <a:cs typeface="Open Sans Light" panose="020B0306030504020204" pitchFamily="34" charset="0"/>
              </a:defRPr>
            </a:lvl3pPr>
            <a:lvl4pPr>
              <a:defRPr sz="1800">
                <a:latin typeface="Open Sans Light" panose="020B0306030504020204" pitchFamily="34" charset="0"/>
                <a:ea typeface="Open Sans Light" panose="020B0306030504020204" pitchFamily="34" charset="0"/>
                <a:cs typeface="Open Sans Light" panose="020B0306030504020204" pitchFamily="34" charset="0"/>
              </a:defRPr>
            </a:lvl4pPr>
            <a:lvl5pPr>
              <a:defRPr sz="1800">
                <a:latin typeface="Open Sans Light" panose="020B0306030504020204" pitchFamily="34" charset="0"/>
                <a:ea typeface="Open Sans Light" panose="020B0306030504020204" pitchFamily="34" charset="0"/>
                <a:cs typeface="Open Sans Light" panose="020B0306030504020204" pitchFamily="34" charset="0"/>
              </a:defRPr>
            </a:lvl5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In questo modello di pagina è presente un immagine di sfondo.</a:t>
            </a:r>
            <a:b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it-IT" sz="1800" b="0" i="0" kern="120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rPr>
              <a:t>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it-IT" sz="2400" b="0" i="0" kern="1200" baseline="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3" name="Immagin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5880" y="6202505"/>
            <a:ext cx="1141043" cy="291600"/>
          </a:xfrm>
          <a:prstGeom prst="rect">
            <a:avLst/>
          </a:prstGeom>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630" y="6130770"/>
            <a:ext cx="571500" cy="38100"/>
          </a:xfrm>
          <a:prstGeom prst="rect">
            <a:avLst/>
          </a:prstGeom>
        </p:spPr>
      </p:pic>
      <p:sp>
        <p:nvSpPr>
          <p:cNvPr id="15" name="Segnaposto piè di pagina 5"/>
          <p:cNvSpPr>
            <a:spLocks noGrp="1"/>
          </p:cNvSpPr>
          <p:nvPr>
            <p:ph type="ftr" sz="quarter" idx="10"/>
          </p:nvPr>
        </p:nvSpPr>
        <p:spPr>
          <a:xfrm>
            <a:off x="366122" y="6286803"/>
            <a:ext cx="7196162" cy="519112"/>
          </a:xfrm>
          <a:prstGeom prst="rect">
            <a:avLst/>
          </a:prstGeom>
        </p:spPr>
        <p:txBody>
          <a:bodyPr/>
          <a:lstStyle>
            <a:lvl1pPr algn="l">
              <a:defRPr sz="1500" baseline="0">
                <a:solidFill>
                  <a:srgbClr val="ADAFB4"/>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en-US" altLang="en-US"/>
              <a:t>Layout i3 per presentazioni</a:t>
            </a:r>
            <a:endParaRPr lang="en-US" altLang="en-US" dirty="0"/>
          </a:p>
        </p:txBody>
      </p:sp>
      <p:sp>
        <p:nvSpPr>
          <p:cNvPr id="9" name="Title 1"/>
          <p:cNvSpPr>
            <a:spLocks noGrp="1"/>
          </p:cNvSpPr>
          <p:nvPr>
            <p:ph type="ctrTitle" hasCustomPrompt="1"/>
          </p:nvPr>
        </p:nvSpPr>
        <p:spPr>
          <a:xfrm>
            <a:off x="4661086" y="366550"/>
            <a:ext cx="4005837" cy="1127147"/>
          </a:xfrm>
          <a:prstGeom prst="rect">
            <a:avLst/>
          </a:prstGeom>
        </p:spPr>
        <p:txBody>
          <a:bodyPr/>
          <a:lstStyle>
            <a:lvl1pPr algn="l">
              <a:lnSpc>
                <a:spcPct val="120000"/>
              </a:lnSpc>
              <a:defRPr sz="3600" b="1" i="0" baseline="0">
                <a:solidFill>
                  <a:srgbClr val="0061BB"/>
                </a:solidFill>
                <a:latin typeface="Open Sans" charset="0"/>
                <a:ea typeface="Open Sans" charset="0"/>
                <a:cs typeface="Open Sans" charset="0"/>
              </a:defRPr>
            </a:lvl1pPr>
          </a:lstStyle>
          <a:p>
            <a:r>
              <a:rPr lang="en-US"/>
              <a:t>Titolo di pagina</a:t>
            </a:r>
            <a:br>
              <a:rPr lang="en-US"/>
            </a:br>
            <a:r>
              <a:rPr lang="en-US"/>
              <a:t>con img a dx</a:t>
            </a:r>
            <a:endParaRPr lang="it-IT" dirty="0"/>
          </a:p>
        </p:txBody>
      </p:sp>
    </p:spTree>
    <p:extLst>
      <p:ext uri="{BB962C8B-B14F-4D97-AF65-F5344CB8AC3E}">
        <p14:creationId xmlns:p14="http://schemas.microsoft.com/office/powerpoint/2010/main" val="423517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9600" y="8655124"/>
            <a:ext cx="571500" cy="38100"/>
          </a:xfrm>
          <a:prstGeom prst="rect">
            <a:avLst/>
          </a:prstGeom>
        </p:spPr>
      </p:pic>
    </p:spTree>
    <p:extLst>
      <p:ext uri="{BB962C8B-B14F-4D97-AF65-F5344CB8AC3E}">
        <p14:creationId xmlns:p14="http://schemas.microsoft.com/office/powerpoint/2010/main" val="2967610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70" r:id="rId4"/>
    <p:sldLayoutId id="2147483663" r:id="rId5"/>
    <p:sldLayoutId id="2147483665" r:id="rId6"/>
    <p:sldLayoutId id="2147483667" r:id="rId7"/>
    <p:sldLayoutId id="2147483668" r:id="rId8"/>
    <p:sldLayoutId id="2147483669" r:id="rId9"/>
    <p:sldLayoutId id="2147483664" r:id="rId10"/>
    <p:sldLayoutId id="2147483666" r:id="rId11"/>
    <p:sldLayoutId id="214748367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1.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1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4.jpg"/><Relationship Id="rId5" Type="http://schemas.openxmlformats.org/officeDocument/2006/relationships/image" Target="../media/image13.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hyperlink" Target="https://prompty.ai/" TargetMode="External"/><Relationship Id="rId5" Type="http://schemas.openxmlformats.org/officeDocument/2006/relationships/image" Target="../media/image38.png"/><Relationship Id="rId4" Type="http://schemas.openxmlformats.org/officeDocument/2006/relationships/hyperlink" Target="https://docs.github.com/en/copilot/customizing-copilot/adding-custom-instructions-for-github-copilo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2.jp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jpeg"/><Relationship Id="rId5" Type="http://schemas.openxmlformats.org/officeDocument/2006/relationships/image" Target="../media/image13.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hyperlink" Target="https://www.5oi.org/the-five-orders-of-ignorance" TargetMode="External"/><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48.jpeg"/><Relationship Id="rId5" Type="http://schemas.openxmlformats.org/officeDocument/2006/relationships/image" Target="../media/image13.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agilereloaded.it/corsi/corso-ddd-cqrs-pattern/" TargetMode="External"/><Relationship Id="rId7"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13.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gilereloaded.it/corsi/corso-ddd-cqrs-pattern/" TargetMode="Externa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13.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13.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hyperlink" Target="https://agilereloaded.it/corsi/corso-ddd-cqrs-pattern/"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hyperlink" Target="https://github.com/brewup" TargetMode="External"/><Relationship Id="rId3" Type="http://schemas.openxmlformats.org/officeDocument/2006/relationships/hyperlink" Target="https://agilereloaded.it/corsi/corso-ddd-cqrs-pattern/" TargetMode="External"/><Relationship Id="rId7" Type="http://schemas.openxmlformats.org/officeDocument/2006/relationships/hyperlink" Target="mailto:alberto.acerbis@intre.it" TargetMode="External"/><Relationship Id="rId12" Type="http://schemas.openxmlformats.org/officeDocument/2006/relationships/hyperlink" Target="https://www.linkedin.com/in/aacerbis/"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12.jpg"/><Relationship Id="rId10" Type="http://schemas.openxmlformats.org/officeDocument/2006/relationships/image" Target="../media/image58.png"/><Relationship Id="rId4" Type="http://schemas.openxmlformats.org/officeDocument/2006/relationships/image" Target="../media/image15.png"/><Relationship Id="rId9" Type="http://schemas.openxmlformats.org/officeDocument/2006/relationships/hyperlink" Target="https://github.com/Ace68/DDD-With-DotNE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s://agilereloaded.it/corsi/corso-ddd-cqrs-pattern/"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9.jpg"/><Relationship Id="rId5" Type="http://schemas.openxmlformats.org/officeDocument/2006/relationships/image" Target="../media/image20.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a:extLst>
            <a:ext uri="{FF2B5EF4-FFF2-40B4-BE49-F238E27FC236}">
              <a16:creationId xmlns:a16="http://schemas.microsoft.com/office/drawing/2014/main" id="{79EE2C93-1856-9314-358D-1429BB3F67BC}"/>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90B63F1D-2933-4B92-3CF9-DCAF47C235D2}"/>
              </a:ext>
            </a:extLst>
          </p:cNvPr>
          <p:cNvPicPr>
            <a:picLocks noChangeAspect="1"/>
          </p:cNvPicPr>
          <p:nvPr/>
        </p:nvPicPr>
        <p:blipFill>
          <a:blip r:embed="rId4"/>
          <a:stretch>
            <a:fillRect/>
          </a:stretch>
        </p:blipFill>
        <p:spPr>
          <a:xfrm>
            <a:off x="472875" y="6241845"/>
            <a:ext cx="1524132" cy="464860"/>
          </a:xfrm>
          <a:prstGeom prst="rect">
            <a:avLst/>
          </a:prstGeom>
        </p:spPr>
      </p:pic>
      <p:pic>
        <p:nvPicPr>
          <p:cNvPr id="2" name="Immagine 1" descr="Cover of the iconic blue book book Domain-Driven Design">
            <a:extLst>
              <a:ext uri="{FF2B5EF4-FFF2-40B4-BE49-F238E27FC236}">
                <a16:creationId xmlns:a16="http://schemas.microsoft.com/office/drawing/2014/main" id="{C5BB50D1-5D2C-345B-F9FA-AE131AFC4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01" y="2566873"/>
            <a:ext cx="1148879" cy="1612583"/>
          </a:xfrm>
          <a:prstGeom prst="rect">
            <a:avLst/>
          </a:prstGeom>
        </p:spPr>
      </p:pic>
      <p:pic>
        <p:nvPicPr>
          <p:cNvPr id="3" name="Immagine 2">
            <a:extLst>
              <a:ext uri="{FF2B5EF4-FFF2-40B4-BE49-F238E27FC236}">
                <a16:creationId xmlns:a16="http://schemas.microsoft.com/office/drawing/2014/main" id="{B93B18EB-CF17-7B56-73DD-956D474E5970}"/>
              </a:ext>
            </a:extLst>
          </p:cNvPr>
          <p:cNvPicPr>
            <a:picLocks noChangeAspect="1"/>
          </p:cNvPicPr>
          <p:nvPr/>
        </p:nvPicPr>
        <p:blipFill>
          <a:blip r:embed="rId6"/>
          <a:stretch>
            <a:fillRect/>
          </a:stretch>
        </p:blipFill>
        <p:spPr>
          <a:xfrm>
            <a:off x="3533313" y="2724049"/>
            <a:ext cx="1295724" cy="1298230"/>
          </a:xfrm>
          <a:prstGeom prst="rect">
            <a:avLst/>
          </a:prstGeom>
        </p:spPr>
      </p:pic>
      <p:pic>
        <p:nvPicPr>
          <p:cNvPr id="4" name="Immagine 3">
            <a:extLst>
              <a:ext uri="{FF2B5EF4-FFF2-40B4-BE49-F238E27FC236}">
                <a16:creationId xmlns:a16="http://schemas.microsoft.com/office/drawing/2014/main" id="{BC5FE028-BE12-407F-E313-EC19361F31BF}"/>
              </a:ext>
            </a:extLst>
          </p:cNvPr>
          <p:cNvPicPr>
            <a:picLocks noChangeAspect="1"/>
          </p:cNvPicPr>
          <p:nvPr/>
        </p:nvPicPr>
        <p:blipFill>
          <a:blip r:embed="rId7"/>
          <a:stretch>
            <a:fillRect/>
          </a:stretch>
        </p:blipFill>
        <p:spPr>
          <a:xfrm>
            <a:off x="6552970" y="2575012"/>
            <a:ext cx="1150277" cy="1596304"/>
          </a:xfrm>
          <a:prstGeom prst="rect">
            <a:avLst/>
          </a:prstGeom>
        </p:spPr>
      </p:pic>
      <p:pic>
        <p:nvPicPr>
          <p:cNvPr id="7" name="Immagine 6" descr="Immagine che contiene Viso umano, sorriso, vestiti, persona&#10;&#10;Descrizione generata automaticamente">
            <a:extLst>
              <a:ext uri="{FF2B5EF4-FFF2-40B4-BE49-F238E27FC236}">
                <a16:creationId xmlns:a16="http://schemas.microsoft.com/office/drawing/2014/main" id="{9CBF4432-1F8D-4180-FF83-C2D246D69D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7378" y="4669309"/>
            <a:ext cx="1261029" cy="12610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Sottotitolo 2">
            <a:extLst>
              <a:ext uri="{FF2B5EF4-FFF2-40B4-BE49-F238E27FC236}">
                <a16:creationId xmlns:a16="http://schemas.microsoft.com/office/drawing/2014/main" id="{27802978-F037-0F6C-FC1F-BE18E6587011}"/>
              </a:ext>
            </a:extLst>
          </p:cNvPr>
          <p:cNvSpPr txBox="1">
            <a:spLocks/>
          </p:cNvSpPr>
          <p:nvPr/>
        </p:nvSpPr>
        <p:spPr>
          <a:xfrm>
            <a:off x="3333167" y="6037171"/>
            <a:ext cx="3555288" cy="8742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7">
              <a:lnSpc>
                <a:spcPct val="100000"/>
              </a:lnSpc>
              <a:spcBef>
                <a:spcPts val="0"/>
              </a:spcBef>
              <a:buFontTx/>
              <a:buNone/>
              <a:defRPr/>
            </a:pPr>
            <a:r>
              <a:rPr lang="it-IT" sz="2000" b="1" dirty="0">
                <a:solidFill>
                  <a:schemeClr val="bg1"/>
                </a:solidFill>
                <a:latin typeface="Calibri" panose="020F0502020204030204"/>
              </a:rPr>
              <a:t>Alberto Acerbis</a:t>
            </a:r>
          </a:p>
          <a:p>
            <a:pPr marL="0" indent="0" defTabSz="914367">
              <a:lnSpc>
                <a:spcPct val="100000"/>
              </a:lnSpc>
              <a:spcBef>
                <a:spcPts val="0"/>
              </a:spcBef>
              <a:buFontTx/>
              <a:buNone/>
              <a:defRPr/>
            </a:pPr>
            <a:r>
              <a:rPr lang="it-IT" sz="1800" b="1" i="1" dirty="0" err="1">
                <a:solidFill>
                  <a:schemeClr val="bg1"/>
                </a:solidFill>
                <a:latin typeface="Calibri" panose="020F0502020204030204"/>
              </a:rPr>
              <a:t>Keystrokes</a:t>
            </a:r>
            <a:r>
              <a:rPr lang="it-IT" sz="1800" b="1" i="1" dirty="0">
                <a:solidFill>
                  <a:schemeClr val="bg1"/>
                </a:solidFill>
                <a:latin typeface="Calibri" panose="020F0502020204030204"/>
              </a:rPr>
              <a:t> @Intré </a:t>
            </a:r>
            <a:r>
              <a:rPr lang="it-IT" sz="1800" b="1" i="1" dirty="0" err="1">
                <a:solidFill>
                  <a:schemeClr val="bg1"/>
                </a:solidFill>
                <a:latin typeface="Calibri" panose="020F0502020204030204"/>
              </a:rPr>
              <a:t>S.r.L.</a:t>
            </a:r>
            <a:endParaRPr lang="it-IT" sz="1800" dirty="0">
              <a:solidFill>
                <a:schemeClr val="bg1"/>
              </a:solidFill>
              <a:latin typeface="Calibri" panose="020F0502020204030204"/>
            </a:endParaRPr>
          </a:p>
        </p:txBody>
      </p:sp>
      <p:sp>
        <p:nvSpPr>
          <p:cNvPr id="9" name="Rettangolo 8">
            <a:extLst>
              <a:ext uri="{FF2B5EF4-FFF2-40B4-BE49-F238E27FC236}">
                <a16:creationId xmlns:a16="http://schemas.microsoft.com/office/drawing/2014/main" id="{1F65D14E-9368-7620-0468-DFFFF3A6D699}"/>
              </a:ext>
            </a:extLst>
          </p:cNvPr>
          <p:cNvSpPr/>
          <p:nvPr/>
        </p:nvSpPr>
        <p:spPr>
          <a:xfrm>
            <a:off x="0" y="99536"/>
            <a:ext cx="9143999" cy="1082283"/>
          </a:xfrm>
          <a:prstGeom prst="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it-IT" sz="6000" b="1" dirty="0"/>
              <a:t>Modellare la Realtà</a:t>
            </a:r>
          </a:p>
        </p:txBody>
      </p:sp>
      <p:pic>
        <p:nvPicPr>
          <p:cNvPr id="10" name="Immagine 9">
            <a:extLst>
              <a:ext uri="{FF2B5EF4-FFF2-40B4-BE49-F238E27FC236}">
                <a16:creationId xmlns:a16="http://schemas.microsoft.com/office/drawing/2014/main" id="{B2223021-A412-F3EC-020A-AD5303F7024F}"/>
              </a:ext>
            </a:extLst>
          </p:cNvPr>
          <p:cNvPicPr>
            <a:picLocks noChangeAspect="1"/>
          </p:cNvPicPr>
          <p:nvPr/>
        </p:nvPicPr>
        <p:blipFill>
          <a:blip r:embed="rId9"/>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1860774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264494-4696-3F5A-4240-7B51293FE6F0}"/>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descr="Immagine che contiene pianta, acqua, fiore, aria aperta&#10;&#10;Il contenuto generato dall'IA potrebbe non essere corretto.">
            <a:extLst>
              <a:ext uri="{FF2B5EF4-FFF2-40B4-BE49-F238E27FC236}">
                <a16:creationId xmlns:a16="http://schemas.microsoft.com/office/drawing/2014/main" id="{8532D786-4498-8F90-01E0-A49B7CF74DF0}"/>
              </a:ext>
            </a:extLst>
          </p:cNvPr>
          <p:cNvPicPr>
            <a:picLocks noChangeAspect="1"/>
          </p:cNvPicPr>
          <p:nvPr/>
        </p:nvPicPr>
        <p:blipFill>
          <a:blip r:embed="rId3"/>
          <a:stretch>
            <a:fillRect/>
          </a:stretch>
        </p:blipFill>
        <p:spPr>
          <a:xfrm>
            <a:off x="560055" y="622859"/>
            <a:ext cx="4240683" cy="4240683"/>
          </a:xfrm>
          <a:prstGeom prst="rect">
            <a:avLst/>
          </a:prstGeom>
        </p:spPr>
      </p:pic>
      <p:sp>
        <p:nvSpPr>
          <p:cNvPr id="3" name="Content Placeholder 2">
            <a:extLst>
              <a:ext uri="{FF2B5EF4-FFF2-40B4-BE49-F238E27FC236}">
                <a16:creationId xmlns:a16="http://schemas.microsoft.com/office/drawing/2014/main" id="{2ABB9ADE-86B7-D9AD-76D7-E117F3460FFF}"/>
              </a:ext>
            </a:extLst>
          </p:cNvPr>
          <p:cNvSpPr txBox="1">
            <a:spLocks/>
          </p:cNvSpPr>
          <p:nvPr/>
        </p:nvSpPr>
        <p:spPr>
          <a:xfrm>
            <a:off x="5008498" y="2681462"/>
            <a:ext cx="3789516" cy="248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Nessun </a:t>
            </a:r>
            <a:r>
              <a:rPr lang="en-US" sz="2400" dirty="0" err="1"/>
              <a:t>uomo</a:t>
            </a:r>
            <a:r>
              <a:rPr lang="en-US" sz="2400" dirty="0"/>
              <a:t> </a:t>
            </a:r>
            <a:r>
              <a:rPr lang="en-US" sz="2400" dirty="0" err="1"/>
              <a:t>entra</a:t>
            </a:r>
            <a:r>
              <a:rPr lang="en-US" sz="2400" dirty="0"/>
              <a:t> due volte </a:t>
            </a:r>
            <a:r>
              <a:rPr lang="en-US" sz="2400" dirty="0" err="1"/>
              <a:t>nello</a:t>
            </a:r>
            <a:r>
              <a:rPr lang="en-US" sz="2400" dirty="0"/>
              <a:t> </a:t>
            </a:r>
            <a:r>
              <a:rPr lang="en-US" sz="2400" dirty="0" err="1"/>
              <a:t>stesso</a:t>
            </a:r>
            <a:r>
              <a:rPr lang="en-US" sz="2400" dirty="0"/>
              <a:t> </a:t>
            </a:r>
            <a:r>
              <a:rPr lang="en-US" sz="2400" dirty="0" err="1"/>
              <a:t>fiume</a:t>
            </a:r>
            <a:r>
              <a:rPr lang="en-US" sz="2400" dirty="0"/>
              <a:t>, </a:t>
            </a:r>
            <a:r>
              <a:rPr lang="en-US" sz="2400" dirty="0" err="1"/>
              <a:t>perché</a:t>
            </a:r>
            <a:r>
              <a:rPr lang="en-US" sz="2400" dirty="0"/>
              <a:t> non è lo </a:t>
            </a:r>
            <a:r>
              <a:rPr lang="en-US" sz="2400" dirty="0" err="1"/>
              <a:t>stesso</a:t>
            </a:r>
            <a:r>
              <a:rPr lang="en-US" sz="2400" dirty="0"/>
              <a:t> </a:t>
            </a:r>
            <a:r>
              <a:rPr lang="en-US" sz="2400" dirty="0" err="1"/>
              <a:t>fiume</a:t>
            </a:r>
            <a:r>
              <a:rPr lang="en-US" sz="2400" dirty="0"/>
              <a:t> e </a:t>
            </a:r>
            <a:r>
              <a:rPr lang="en-US" sz="2400" dirty="0" err="1"/>
              <a:t>lui</a:t>
            </a:r>
            <a:r>
              <a:rPr lang="en-US" sz="2400" dirty="0"/>
              <a:t> non è lo </a:t>
            </a:r>
            <a:r>
              <a:rPr lang="en-US" sz="2400" dirty="0" err="1"/>
              <a:t>stesso</a:t>
            </a:r>
            <a:r>
              <a:rPr lang="en-US" sz="2400" dirty="0"/>
              <a:t> </a:t>
            </a:r>
            <a:r>
              <a:rPr lang="en-US" sz="2400" dirty="0" err="1"/>
              <a:t>uomo</a:t>
            </a:r>
            <a:r>
              <a:rPr lang="en-US" sz="2400" dirty="0"/>
              <a:t>.</a:t>
            </a:r>
          </a:p>
          <a:p>
            <a:pPr marL="0" indent="0">
              <a:buNone/>
            </a:pPr>
            <a:endParaRPr lang="en-US" sz="2400" dirty="0"/>
          </a:p>
          <a:p>
            <a:pPr marL="0" indent="0" algn="r">
              <a:buNone/>
            </a:pPr>
            <a:r>
              <a:rPr lang="en-US" sz="2400" dirty="0" err="1"/>
              <a:t>Eraclito</a:t>
            </a:r>
            <a:endParaRPr lang="en-US" sz="2400" dirty="0"/>
          </a:p>
        </p:txBody>
      </p:sp>
      <p:pic>
        <p:nvPicPr>
          <p:cNvPr id="4" name="Immagine 3">
            <a:hlinkClick r:id="rId4"/>
            <a:extLst>
              <a:ext uri="{FF2B5EF4-FFF2-40B4-BE49-F238E27FC236}">
                <a16:creationId xmlns:a16="http://schemas.microsoft.com/office/drawing/2014/main" id="{BBA6D29F-C294-4DE0-982A-2E34ACE2BCEF}"/>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8920FBD1-C58C-C2F2-ED85-A10EB83B03AC}"/>
              </a:ext>
            </a:extLst>
          </p:cNvPr>
          <p:cNvPicPr>
            <a:picLocks noChangeAspect="1"/>
          </p:cNvPicPr>
          <p:nvPr/>
        </p:nvPicPr>
        <p:blipFill>
          <a:blip r:embed="rId6"/>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113170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7EAE12-56EB-6ADA-F4AB-2F1EA2AC1FF8}"/>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72FE0DFC-CB22-4F8F-BA76-DDA55B619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5FEFBA74-FCF3-C216-5C31-EA996F08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1DAFA9F-03BE-AA15-AC4A-B0690674B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6425ADA-7B50-68F9-83F1-1004F4324C18}"/>
              </a:ext>
            </a:extLst>
          </p:cNvPr>
          <p:cNvSpPr txBox="1">
            <a:spLocks/>
          </p:cNvSpPr>
          <p:nvPr/>
        </p:nvSpPr>
        <p:spPr>
          <a:xfrm>
            <a:off x="6228272" y="2225615"/>
            <a:ext cx="2569742" cy="29416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Il mondo </a:t>
            </a:r>
            <a:r>
              <a:rPr lang="en-US" sz="2400" dirty="0" err="1"/>
              <a:t>sensibile</a:t>
            </a:r>
            <a:r>
              <a:rPr lang="en-US" sz="2400" dirty="0"/>
              <a:t> </a:t>
            </a:r>
            <a:r>
              <a:rPr lang="en-US" sz="2400" dirty="0" err="1"/>
              <a:t>che</a:t>
            </a:r>
            <a:r>
              <a:rPr lang="en-US" sz="2400" dirty="0"/>
              <a:t> ci </a:t>
            </a:r>
            <a:r>
              <a:rPr lang="en-US" sz="2400" dirty="0" err="1"/>
              <a:t>circonda</a:t>
            </a:r>
            <a:r>
              <a:rPr lang="en-US" sz="2400" dirty="0"/>
              <a:t> è solo </a:t>
            </a:r>
            <a:r>
              <a:rPr lang="en-US" sz="2400" dirty="0" err="1"/>
              <a:t>una</a:t>
            </a:r>
            <a:r>
              <a:rPr lang="en-US" sz="2400" dirty="0"/>
              <a:t> </a:t>
            </a:r>
            <a:r>
              <a:rPr lang="en-US" sz="2400" dirty="0" err="1"/>
              <a:t>copia</a:t>
            </a:r>
            <a:r>
              <a:rPr lang="en-US" sz="2400" dirty="0"/>
              <a:t> </a:t>
            </a:r>
            <a:r>
              <a:rPr lang="en-US" sz="2400" dirty="0" err="1"/>
              <a:t>imperfetta</a:t>
            </a:r>
            <a:r>
              <a:rPr lang="en-US" sz="2400" dirty="0"/>
              <a:t> </a:t>
            </a:r>
            <a:r>
              <a:rPr lang="en-US" sz="2400" dirty="0" err="1"/>
              <a:t>delle</a:t>
            </a:r>
            <a:r>
              <a:rPr lang="en-US" sz="2400" dirty="0"/>
              <a:t> </a:t>
            </a:r>
            <a:r>
              <a:rPr lang="en-US" sz="2400" dirty="0" err="1"/>
              <a:t>Forme</a:t>
            </a:r>
            <a:r>
              <a:rPr lang="en-US" sz="2400" dirty="0"/>
              <a:t>, </a:t>
            </a:r>
            <a:r>
              <a:rPr lang="en-US" sz="2400" dirty="0" err="1"/>
              <a:t>che</a:t>
            </a:r>
            <a:r>
              <a:rPr lang="en-US" sz="2400" dirty="0"/>
              <a:t> </a:t>
            </a:r>
            <a:r>
              <a:rPr lang="en-US" sz="2400" dirty="0" err="1"/>
              <a:t>rappresentano</a:t>
            </a:r>
            <a:r>
              <a:rPr lang="en-US" sz="2400" dirty="0"/>
              <a:t> la vera </a:t>
            </a:r>
            <a:r>
              <a:rPr lang="en-US" sz="2400" dirty="0" err="1"/>
              <a:t>realtà</a:t>
            </a:r>
            <a:r>
              <a:rPr lang="en-US" sz="2400" dirty="0"/>
              <a:t>.</a:t>
            </a:r>
          </a:p>
          <a:p>
            <a:pPr marL="0" indent="0">
              <a:buNone/>
            </a:pPr>
            <a:endParaRPr lang="en-US" sz="2400" dirty="0"/>
          </a:p>
          <a:p>
            <a:pPr marL="0" indent="0" algn="r">
              <a:buNone/>
            </a:pPr>
            <a:r>
              <a:rPr lang="en-US" sz="2400" dirty="0" err="1"/>
              <a:t>Platone</a:t>
            </a:r>
            <a:endParaRPr lang="en-US" sz="2400" dirty="0"/>
          </a:p>
        </p:txBody>
      </p:sp>
      <p:pic>
        <p:nvPicPr>
          <p:cNvPr id="4" name="Immagine 3">
            <a:hlinkClick r:id="rId3"/>
            <a:extLst>
              <a:ext uri="{FF2B5EF4-FFF2-40B4-BE49-F238E27FC236}">
                <a16:creationId xmlns:a16="http://schemas.microsoft.com/office/drawing/2014/main" id="{FDDC0DEF-4740-CCDF-D47F-B17C2A4FA51E}"/>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A243CD9A-49F5-165C-29A6-94AC294AC21D}"/>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1026" name="Picture 2">
            <a:extLst>
              <a:ext uri="{FF2B5EF4-FFF2-40B4-BE49-F238E27FC236}">
                <a16:creationId xmlns:a16="http://schemas.microsoft.com/office/drawing/2014/main" id="{D131443D-DC06-2C7E-C798-C0C15867D0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53" y="1587721"/>
            <a:ext cx="5473102" cy="307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21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56E0B-96C3-B7EE-5064-21057DF14478}"/>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6449E6BF-62F1-6528-04A6-234BCFBC5922}"/>
              </a:ext>
            </a:extLst>
          </p:cNvPr>
          <p:cNvSpPr txBox="1">
            <a:spLocks/>
          </p:cNvSpPr>
          <p:nvPr/>
        </p:nvSpPr>
        <p:spPr>
          <a:xfrm>
            <a:off x="1" y="238592"/>
            <a:ext cx="9144000" cy="59098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en-US" sz="3100" b="1" dirty="0" err="1">
                <a:solidFill>
                  <a:srgbClr val="C00000"/>
                </a:solidFill>
                <a:latin typeface="Open Sans" charset="0"/>
                <a:ea typeface="Open Sans" charset="0"/>
                <a:cs typeface="Open Sans" charset="0"/>
              </a:rPr>
              <a:t>Eraclito</a:t>
            </a:r>
            <a:r>
              <a:rPr lang="en-US" sz="3100" b="1" dirty="0">
                <a:solidFill>
                  <a:srgbClr val="C00000"/>
                </a:solidFill>
                <a:latin typeface="Open Sans" charset="0"/>
                <a:ea typeface="Open Sans" charset="0"/>
                <a:cs typeface="Open Sans" charset="0"/>
              </a:rPr>
              <a:t> e </a:t>
            </a:r>
            <a:r>
              <a:rPr lang="en-US" sz="3100" b="1" dirty="0" err="1">
                <a:solidFill>
                  <a:srgbClr val="C00000"/>
                </a:solidFill>
                <a:latin typeface="Open Sans" charset="0"/>
                <a:ea typeface="Open Sans" charset="0"/>
                <a:cs typeface="Open Sans" charset="0"/>
              </a:rPr>
              <a:t>Platone</a:t>
            </a:r>
            <a:endParaRPr lang="en-US" sz="3100" b="1" dirty="0">
              <a:solidFill>
                <a:srgbClr val="C00000"/>
              </a:solidFill>
              <a:latin typeface="Open Sans" charset="0"/>
              <a:ea typeface="Open Sans" charset="0"/>
              <a:cs typeface="Open Sans" charset="0"/>
            </a:endParaRPr>
          </a:p>
        </p:txBody>
      </p:sp>
      <p:pic>
        <p:nvPicPr>
          <p:cNvPr id="7" name="Immagine 6">
            <a:hlinkClick r:id="rId3"/>
            <a:extLst>
              <a:ext uri="{FF2B5EF4-FFF2-40B4-BE49-F238E27FC236}">
                <a16:creationId xmlns:a16="http://schemas.microsoft.com/office/drawing/2014/main" id="{8666BDEF-66E6-2BED-80A5-7E6C2ABD050A}"/>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 name="Content Placeholder 18">
            <a:extLst>
              <a:ext uri="{FF2B5EF4-FFF2-40B4-BE49-F238E27FC236}">
                <a16:creationId xmlns:a16="http://schemas.microsoft.com/office/drawing/2014/main" id="{FC98C48E-FC22-92BF-527C-36D5E7C84D61}"/>
              </a:ext>
            </a:extLst>
          </p:cNvPr>
          <p:cNvSpPr txBox="1">
            <a:spLocks/>
          </p:cNvSpPr>
          <p:nvPr/>
        </p:nvSpPr>
        <p:spPr>
          <a:xfrm>
            <a:off x="165863" y="1829284"/>
            <a:ext cx="3966190" cy="3501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Eraclito vedeva il mondo come un flusso in costante movimento</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Platone vedeva il mondo sotto forma di oggetti e forme ideali.</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La filosofia occidentale è basata sulle idee di Platone.</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OOP == Platone</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DDD == Eraclito</a:t>
            </a:r>
          </a:p>
          <a:p>
            <a:pPr>
              <a:lnSpc>
                <a:spcPct val="120000"/>
              </a:lnSpc>
              <a:defRPr/>
            </a:pPr>
            <a:endParaRPr lang="it-IT" sz="18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Immagine 3">
            <a:extLst>
              <a:ext uri="{FF2B5EF4-FFF2-40B4-BE49-F238E27FC236}">
                <a16:creationId xmlns:a16="http://schemas.microsoft.com/office/drawing/2014/main" id="{AD1E2275-313D-0A14-B2D0-C5FB577F4B86}"/>
              </a:ext>
            </a:extLst>
          </p:cNvPr>
          <p:cNvPicPr>
            <a:picLocks noChangeAspect="1"/>
          </p:cNvPicPr>
          <p:nvPr/>
        </p:nvPicPr>
        <p:blipFill>
          <a:blip r:embed="rId5"/>
          <a:stretch>
            <a:fillRect/>
          </a:stretch>
        </p:blipFill>
        <p:spPr>
          <a:xfrm>
            <a:off x="4329534" y="1338610"/>
            <a:ext cx="4648603" cy="38103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5373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D4157A-F6E6-781E-FC79-187C719BCEC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C87DD49E-5BCD-5DEA-55C6-52E9D198CB98}"/>
              </a:ext>
            </a:extLst>
          </p:cNvPr>
          <p:cNvSpPr txBox="1">
            <a:spLocks/>
          </p:cNvSpPr>
          <p:nvPr/>
        </p:nvSpPr>
        <p:spPr>
          <a:xfrm>
            <a:off x="5648707" y="365125"/>
            <a:ext cx="2866642" cy="1899912"/>
          </a:xfrm>
          <a:prstGeom prst="rect">
            <a:avLst/>
          </a:prstGeom>
        </p:spPr>
        <p:txBody>
          <a:bodyPr vert="horz" lIns="91440" tIns="45720" rIns="91440" bIns="45720" rtlCol="0" anchor="ctr">
            <a:normAutofit/>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nSpc>
                <a:spcPct val="90000"/>
              </a:lnSpc>
              <a:spcAft>
                <a:spcPts val="600"/>
              </a:spcAft>
            </a:pPr>
            <a:r>
              <a:rPr lang="en-US" sz="3500" b="0" dirty="0">
                <a:solidFill>
                  <a:srgbClr val="C00000"/>
                </a:solidFill>
                <a:latin typeface="+mn-lt"/>
                <a:ea typeface="+mj-ea"/>
                <a:cs typeface="+mj-cs"/>
              </a:rPr>
              <a:t>Black Swan</a:t>
            </a:r>
          </a:p>
        </p:txBody>
      </p:sp>
      <p:pic>
        <p:nvPicPr>
          <p:cNvPr id="2" name="Immagine 1" descr="Immagine che contiene cigno, uccello acquatico, uccello, acqua&#10;&#10;Descrizione generata automaticamente">
            <a:extLst>
              <a:ext uri="{FF2B5EF4-FFF2-40B4-BE49-F238E27FC236}">
                <a16:creationId xmlns:a16="http://schemas.microsoft.com/office/drawing/2014/main" id="{22597D8D-D506-7D18-A662-89155778273E}"/>
              </a:ext>
            </a:extLst>
          </p:cNvPr>
          <p:cNvPicPr>
            <a:picLocks noChangeAspect="1"/>
          </p:cNvPicPr>
          <p:nvPr/>
        </p:nvPicPr>
        <p:blipFill>
          <a:blip r:embed="rId3"/>
          <a:srcRect l="19775" r="4368"/>
          <a:stretch/>
        </p:blipFill>
        <p:spPr>
          <a:xfrm>
            <a:off x="20" y="10"/>
            <a:ext cx="5202273" cy="6857990"/>
          </a:xfrm>
          <a:prstGeom prst="rect">
            <a:avLst/>
          </a:prstGeom>
          <a:scene3d>
            <a:camera prst="orthographicFront"/>
            <a:lightRig rig="contrasting" dir="t">
              <a:rot lat="0" lon="0" rev="3000000"/>
            </a:lightRig>
          </a:scene3d>
          <a:sp3d contourW="7620">
            <a:bevelT w="95250" h="31750"/>
            <a:contourClr>
              <a:srgbClr val="333333"/>
            </a:contourClr>
          </a:sp3d>
        </p:spPr>
      </p:pic>
      <p:sp>
        <p:nvSpPr>
          <p:cNvPr id="11" name="Content Placeholder 2">
            <a:extLst>
              <a:ext uri="{FF2B5EF4-FFF2-40B4-BE49-F238E27FC236}">
                <a16:creationId xmlns:a16="http://schemas.microsoft.com/office/drawing/2014/main" id="{196BA823-8400-A42B-C14A-636B744E5619}"/>
              </a:ext>
            </a:extLst>
          </p:cNvPr>
          <p:cNvSpPr txBox="1">
            <a:spLocks/>
          </p:cNvSpPr>
          <p:nvPr/>
        </p:nvSpPr>
        <p:spPr>
          <a:xfrm>
            <a:off x="5648707" y="2434201"/>
            <a:ext cx="2866642"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Il “Platonic fold” è il confine </a:t>
            </a:r>
            <a:r>
              <a:rPr lang="en-US" sz="1700" dirty="0" err="1"/>
              <a:t>esplosivo</a:t>
            </a:r>
            <a:r>
              <a:rPr lang="en-US" sz="1700" dirty="0"/>
              <a:t> in cui la </a:t>
            </a:r>
            <a:r>
              <a:rPr lang="en-US" sz="1700" dirty="0" err="1"/>
              <a:t>mentalità</a:t>
            </a:r>
            <a:r>
              <a:rPr lang="en-US" sz="1700" dirty="0"/>
              <a:t> </a:t>
            </a:r>
            <a:r>
              <a:rPr lang="en-US" sz="1700" dirty="0" err="1"/>
              <a:t>platonica</a:t>
            </a:r>
            <a:r>
              <a:rPr lang="en-US" sz="1700" dirty="0"/>
              <a:t> </a:t>
            </a:r>
            <a:r>
              <a:rPr lang="en-US" sz="1700" dirty="0" err="1"/>
              <a:t>entra</a:t>
            </a:r>
            <a:r>
              <a:rPr lang="en-US" sz="1700" dirty="0"/>
              <a:t> in </a:t>
            </a:r>
            <a:r>
              <a:rPr lang="en-US" sz="1700" dirty="0" err="1"/>
              <a:t>contatto</a:t>
            </a:r>
            <a:r>
              <a:rPr lang="en-US" sz="1700" dirty="0"/>
              <a:t> con la </a:t>
            </a:r>
            <a:r>
              <a:rPr lang="en-US" sz="1700" dirty="0" err="1"/>
              <a:t>realtà</a:t>
            </a:r>
            <a:r>
              <a:rPr lang="en-US" sz="1700" dirty="0"/>
              <a:t> </a:t>
            </a:r>
            <a:r>
              <a:rPr lang="en-US" sz="1700" dirty="0" err="1"/>
              <a:t>caotica</a:t>
            </a:r>
            <a:r>
              <a:rPr lang="en-US" sz="1700" dirty="0"/>
              <a:t>, dove il </a:t>
            </a:r>
            <a:r>
              <a:rPr lang="en-US" sz="1700" dirty="0" err="1"/>
              <a:t>divario</a:t>
            </a:r>
            <a:r>
              <a:rPr lang="en-US" sz="1700" dirty="0"/>
              <a:t> </a:t>
            </a:r>
            <a:r>
              <a:rPr lang="en-US" sz="1700" dirty="0" err="1"/>
              <a:t>tra</a:t>
            </a:r>
            <a:r>
              <a:rPr lang="en-US" sz="1700" dirty="0"/>
              <a:t> </a:t>
            </a:r>
            <a:r>
              <a:rPr lang="en-US" sz="1700" dirty="0" err="1"/>
              <a:t>ciò</a:t>
            </a:r>
            <a:r>
              <a:rPr lang="en-US" sz="1700" dirty="0"/>
              <a:t> </a:t>
            </a:r>
            <a:r>
              <a:rPr lang="en-US" sz="1700" dirty="0" err="1"/>
              <a:t>che</a:t>
            </a:r>
            <a:r>
              <a:rPr lang="en-US" sz="1700" dirty="0"/>
              <a:t> </a:t>
            </a:r>
            <a:r>
              <a:rPr lang="en-US" sz="1700" dirty="0" err="1"/>
              <a:t>sai</a:t>
            </a:r>
            <a:r>
              <a:rPr lang="en-US" sz="1700" dirty="0"/>
              <a:t> e </a:t>
            </a:r>
            <a:r>
              <a:rPr lang="en-US" sz="1700" dirty="0" err="1"/>
              <a:t>ciò</a:t>
            </a:r>
            <a:r>
              <a:rPr lang="en-US" sz="1700" dirty="0"/>
              <a:t> </a:t>
            </a:r>
            <a:r>
              <a:rPr lang="en-US" sz="1700" dirty="0" err="1"/>
              <a:t>che</a:t>
            </a:r>
            <a:r>
              <a:rPr lang="en-US" sz="1700" dirty="0"/>
              <a:t> </a:t>
            </a:r>
            <a:r>
              <a:rPr lang="en-US" sz="1700" dirty="0" err="1"/>
              <a:t>pensi</a:t>
            </a:r>
            <a:r>
              <a:rPr lang="en-US" sz="1700" dirty="0"/>
              <a:t> di </a:t>
            </a:r>
            <a:r>
              <a:rPr lang="en-US" sz="1700" dirty="0" err="1"/>
              <a:t>sapere</a:t>
            </a:r>
            <a:r>
              <a:rPr lang="en-US" sz="1700" dirty="0"/>
              <a:t> </a:t>
            </a:r>
            <a:r>
              <a:rPr lang="en-US" sz="1700" dirty="0" err="1"/>
              <a:t>diventa</a:t>
            </a:r>
            <a:r>
              <a:rPr lang="en-US" sz="1700" dirty="0"/>
              <a:t> </a:t>
            </a:r>
            <a:r>
              <a:rPr lang="en-US" sz="1700" dirty="0" err="1"/>
              <a:t>pericolosamente</a:t>
            </a:r>
            <a:r>
              <a:rPr lang="en-US" sz="1700" dirty="0"/>
              <a:t> </a:t>
            </a:r>
            <a:r>
              <a:rPr lang="en-US" sz="1700" dirty="0" err="1"/>
              <a:t>ampio</a:t>
            </a:r>
            <a:r>
              <a:rPr lang="en-US" sz="1700" dirty="0"/>
              <a:t>.</a:t>
            </a:r>
          </a:p>
          <a:p>
            <a:r>
              <a:rPr lang="en-US" sz="1700" dirty="0"/>
              <a:t>E’ qui </a:t>
            </a:r>
            <a:r>
              <a:rPr lang="en-US" sz="1700" dirty="0" err="1"/>
              <a:t>che</a:t>
            </a:r>
            <a:r>
              <a:rPr lang="en-US" sz="1700" dirty="0"/>
              <a:t> </a:t>
            </a:r>
            <a:r>
              <a:rPr lang="en-US" sz="1700" dirty="0" err="1"/>
              <a:t>viene</a:t>
            </a:r>
            <a:r>
              <a:rPr lang="en-US" sz="1700" dirty="0"/>
              <a:t> </a:t>
            </a:r>
            <a:r>
              <a:rPr lang="en-US" sz="1700" dirty="0" err="1"/>
              <a:t>prodotto</a:t>
            </a:r>
            <a:r>
              <a:rPr lang="en-US" sz="1700" dirty="0"/>
              <a:t> il </a:t>
            </a:r>
            <a:r>
              <a:rPr lang="en-US" sz="1700" dirty="0" err="1"/>
              <a:t>Cigno</a:t>
            </a:r>
            <a:r>
              <a:rPr lang="en-US" sz="1700" dirty="0"/>
              <a:t> Nero!</a:t>
            </a:r>
          </a:p>
        </p:txBody>
      </p:sp>
      <p:sp>
        <p:nvSpPr>
          <p:cNvPr id="3" name="CasellaDiTesto 2">
            <a:extLst>
              <a:ext uri="{FF2B5EF4-FFF2-40B4-BE49-F238E27FC236}">
                <a16:creationId xmlns:a16="http://schemas.microsoft.com/office/drawing/2014/main" id="{9C160727-323A-14F6-75C5-202DA2661A19}"/>
              </a:ext>
            </a:extLst>
          </p:cNvPr>
          <p:cNvSpPr txBox="1"/>
          <p:nvPr/>
        </p:nvSpPr>
        <p:spPr>
          <a:xfrm>
            <a:off x="6264370" y="5199572"/>
            <a:ext cx="2127017" cy="369332"/>
          </a:xfrm>
          <a:prstGeom prst="rect">
            <a:avLst/>
          </a:prstGeom>
          <a:noFill/>
        </p:spPr>
        <p:txBody>
          <a:bodyPr wrap="square" rtlCol="0">
            <a:spAutoFit/>
          </a:bodyPr>
          <a:lstStyle/>
          <a:p>
            <a:r>
              <a:rPr lang="it-IT" dirty="0" err="1"/>
              <a:t>Nassin</a:t>
            </a:r>
            <a:r>
              <a:rPr lang="it-IT" dirty="0"/>
              <a:t> Nicolas Taleb</a:t>
            </a:r>
          </a:p>
        </p:txBody>
      </p:sp>
    </p:spTree>
    <p:extLst>
      <p:ext uri="{BB962C8B-B14F-4D97-AF65-F5344CB8AC3E}">
        <p14:creationId xmlns:p14="http://schemas.microsoft.com/office/powerpoint/2010/main" val="31011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4A40F-105A-734E-A48D-466753740839}"/>
            </a:ext>
          </a:extLst>
        </p:cNvPr>
        <p:cNvGrpSpPr/>
        <p:nvPr/>
      </p:nvGrpSpPr>
      <p:grpSpPr>
        <a:xfrm>
          <a:off x="0" y="0"/>
          <a:ext cx="0" cy="0"/>
          <a:chOff x="0" y="0"/>
          <a:chExt cx="0" cy="0"/>
        </a:xfrm>
      </p:grpSpPr>
      <p:pic>
        <p:nvPicPr>
          <p:cNvPr id="5" name="Immagine 4">
            <a:hlinkClick r:id="rId3"/>
            <a:extLst>
              <a:ext uri="{FF2B5EF4-FFF2-40B4-BE49-F238E27FC236}">
                <a16:creationId xmlns:a16="http://schemas.microsoft.com/office/drawing/2014/main" id="{9C895136-87FD-CB11-1BD2-DB2106F55C76}"/>
              </a:ext>
            </a:extLst>
          </p:cNvPr>
          <p:cNvPicPr>
            <a:picLocks noChangeAspect="1"/>
          </p:cNvPicPr>
          <p:nvPr/>
        </p:nvPicPr>
        <p:blipFill>
          <a:blip r:embed="rId4"/>
          <a:stretch>
            <a:fillRect/>
          </a:stretch>
        </p:blipFill>
        <p:spPr>
          <a:xfrm>
            <a:off x="385014" y="6190815"/>
            <a:ext cx="1425063" cy="434378"/>
          </a:xfrm>
          <a:prstGeom prst="rect">
            <a:avLst/>
          </a:prstGeom>
        </p:spPr>
      </p:pic>
      <p:sp>
        <p:nvSpPr>
          <p:cNvPr id="9" name="Title">
            <a:extLst>
              <a:ext uri="{FF2B5EF4-FFF2-40B4-BE49-F238E27FC236}">
                <a16:creationId xmlns:a16="http://schemas.microsoft.com/office/drawing/2014/main" id="{E0EC1B05-E137-E276-14F8-ADEDB23DA301}"/>
              </a:ext>
            </a:extLst>
          </p:cNvPr>
          <p:cNvSpPr txBox="1">
            <a:spLocks/>
          </p:cNvSpPr>
          <p:nvPr/>
        </p:nvSpPr>
        <p:spPr>
          <a:xfrm>
            <a:off x="1" y="156820"/>
            <a:ext cx="9144000" cy="750241"/>
          </a:xfrm>
          <a:prstGeom prst="rect">
            <a:avLst/>
          </a:prstGeom>
        </p:spPr>
        <p:txBody>
          <a:bodyPr anchor="ctr">
            <a:normAutofit fontScale="92500" lnSpcReduction="20000"/>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gn="ctr"/>
            <a:r>
              <a:rPr lang="en-US" b="0" dirty="0">
                <a:solidFill>
                  <a:srgbClr val="C00000"/>
                </a:solidFill>
                <a:latin typeface="+mn-lt"/>
              </a:rPr>
              <a:t>A </a:t>
            </a:r>
            <a:r>
              <a:rPr lang="en-US" b="0" dirty="0" err="1">
                <a:solidFill>
                  <a:srgbClr val="C00000"/>
                </a:solidFill>
                <a:latin typeface="+mn-lt"/>
              </a:rPr>
              <a:t>cosa</a:t>
            </a:r>
            <a:r>
              <a:rPr lang="en-US" b="0" dirty="0">
                <a:solidFill>
                  <a:srgbClr val="C00000"/>
                </a:solidFill>
                <a:latin typeface="+mn-lt"/>
              </a:rPr>
              <a:t> mi serve un </a:t>
            </a:r>
            <a:r>
              <a:rPr lang="en-US" b="0" dirty="0" err="1">
                <a:solidFill>
                  <a:srgbClr val="C00000"/>
                </a:solidFill>
                <a:latin typeface="+mn-lt"/>
              </a:rPr>
              <a:t>Modello</a:t>
            </a:r>
            <a:r>
              <a:rPr lang="en-US" b="0" dirty="0">
                <a:solidFill>
                  <a:srgbClr val="C00000"/>
                </a:solidFill>
                <a:latin typeface="+mn-lt"/>
              </a:rPr>
              <a:t>?</a:t>
            </a:r>
            <a:endParaRPr lang="it-IT" b="0" dirty="0">
              <a:solidFill>
                <a:srgbClr val="C00000"/>
              </a:solidFill>
              <a:latin typeface="+mn-lt"/>
            </a:endParaRPr>
          </a:p>
        </p:txBody>
      </p:sp>
      <p:pic>
        <p:nvPicPr>
          <p:cNvPr id="9218" name="Picture 2" descr="Vallesinellla">
            <a:extLst>
              <a:ext uri="{FF2B5EF4-FFF2-40B4-BE49-F238E27FC236}">
                <a16:creationId xmlns:a16="http://schemas.microsoft.com/office/drawing/2014/main" id="{E5960B4D-A388-512F-D84A-59928222B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361" y="1173193"/>
            <a:ext cx="3819373" cy="375249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4546D3B6-1B79-AED8-15ED-FC72B7F41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07061"/>
            <a:ext cx="3604729" cy="509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07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7CDCC-6159-D3E9-E90B-775FB981DBDA}"/>
            </a:ext>
          </a:extLst>
        </p:cNvPr>
        <p:cNvGrpSpPr/>
        <p:nvPr/>
      </p:nvGrpSpPr>
      <p:grpSpPr>
        <a:xfrm>
          <a:off x="0" y="0"/>
          <a:ext cx="0" cy="0"/>
          <a:chOff x="0" y="0"/>
          <a:chExt cx="0" cy="0"/>
        </a:xfrm>
      </p:grpSpPr>
      <p:pic>
        <p:nvPicPr>
          <p:cNvPr id="5" name="Immagine 4">
            <a:hlinkClick r:id="rId3"/>
            <a:extLst>
              <a:ext uri="{FF2B5EF4-FFF2-40B4-BE49-F238E27FC236}">
                <a16:creationId xmlns:a16="http://schemas.microsoft.com/office/drawing/2014/main" id="{E0CD9834-7D54-4BCD-F9A3-52F6BE595E61}"/>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8" name="Immagine 7" descr="Picture of Rebecca Wirfs-Brock">
            <a:extLst>
              <a:ext uri="{FF2B5EF4-FFF2-40B4-BE49-F238E27FC236}">
                <a16:creationId xmlns:a16="http://schemas.microsoft.com/office/drawing/2014/main" id="{007DFEA3-6103-4E44-ECCF-52B435221D28}"/>
              </a:ext>
            </a:extLst>
          </p:cNvPr>
          <p:cNvPicPr>
            <a:picLocks noChangeAspect="1"/>
          </p:cNvPicPr>
          <p:nvPr/>
        </p:nvPicPr>
        <p:blipFill>
          <a:blip r:embed="rId5"/>
          <a:srcRect t="12443" r="-1" b="4240"/>
          <a:stretch/>
        </p:blipFill>
        <p:spPr>
          <a:xfrm>
            <a:off x="6971543" y="4519744"/>
            <a:ext cx="1432605" cy="1198281"/>
          </a:xfrm>
          <a:prstGeom prst="rect">
            <a:avLst/>
          </a:prstGeom>
          <a:noFill/>
        </p:spPr>
      </p:pic>
      <p:sp>
        <p:nvSpPr>
          <p:cNvPr id="9" name="Title">
            <a:extLst>
              <a:ext uri="{FF2B5EF4-FFF2-40B4-BE49-F238E27FC236}">
                <a16:creationId xmlns:a16="http://schemas.microsoft.com/office/drawing/2014/main" id="{9911D5C5-97FF-DD24-E9A8-E57C7B8A6AE5}"/>
              </a:ext>
            </a:extLst>
          </p:cNvPr>
          <p:cNvSpPr txBox="1">
            <a:spLocks/>
          </p:cNvSpPr>
          <p:nvPr/>
        </p:nvSpPr>
        <p:spPr>
          <a:xfrm>
            <a:off x="1" y="156820"/>
            <a:ext cx="9144000" cy="750241"/>
          </a:xfrm>
          <a:prstGeom prst="rect">
            <a:avLst/>
          </a:prstGeom>
        </p:spPr>
        <p:txBody>
          <a:bodyPr anchor="ctr">
            <a:normAutofit fontScale="92500" lnSpcReduction="20000"/>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gn="ctr"/>
            <a:r>
              <a:rPr lang="en-US" b="0" dirty="0" err="1">
                <a:solidFill>
                  <a:srgbClr val="C00000"/>
                </a:solidFill>
                <a:latin typeface="+mn-lt"/>
              </a:rPr>
              <a:t>Cos’è</a:t>
            </a:r>
            <a:r>
              <a:rPr lang="en-US" b="0" dirty="0">
                <a:solidFill>
                  <a:srgbClr val="C00000"/>
                </a:solidFill>
                <a:latin typeface="+mn-lt"/>
              </a:rPr>
              <a:t> un </a:t>
            </a:r>
            <a:r>
              <a:rPr lang="en-US" b="0" dirty="0" err="1">
                <a:solidFill>
                  <a:srgbClr val="C00000"/>
                </a:solidFill>
                <a:latin typeface="+mn-lt"/>
              </a:rPr>
              <a:t>Modello</a:t>
            </a:r>
            <a:r>
              <a:rPr lang="en-US" b="0" dirty="0">
                <a:solidFill>
                  <a:srgbClr val="C00000"/>
                </a:solidFill>
                <a:latin typeface="+mn-lt"/>
              </a:rPr>
              <a:t>?</a:t>
            </a:r>
            <a:endParaRPr lang="it-IT" b="0" dirty="0">
              <a:solidFill>
                <a:srgbClr val="C00000"/>
              </a:solidFill>
              <a:latin typeface="+mn-lt"/>
            </a:endParaRPr>
          </a:p>
        </p:txBody>
      </p:sp>
      <p:sp>
        <p:nvSpPr>
          <p:cNvPr id="10" name="CasellaDiTesto 9">
            <a:extLst>
              <a:ext uri="{FF2B5EF4-FFF2-40B4-BE49-F238E27FC236}">
                <a16:creationId xmlns:a16="http://schemas.microsoft.com/office/drawing/2014/main" id="{EE4D96BB-8383-69AF-CFEF-7061E84ACE05}"/>
              </a:ext>
            </a:extLst>
          </p:cNvPr>
          <p:cNvSpPr txBox="1"/>
          <p:nvPr/>
        </p:nvSpPr>
        <p:spPr>
          <a:xfrm>
            <a:off x="6683541" y="5718025"/>
            <a:ext cx="2311121" cy="369332"/>
          </a:xfrm>
          <a:prstGeom prst="rect">
            <a:avLst/>
          </a:prstGeom>
          <a:noFill/>
        </p:spPr>
        <p:txBody>
          <a:bodyPr wrap="square" rtlCol="0">
            <a:spAutoFit/>
          </a:bodyPr>
          <a:lstStyle/>
          <a:p>
            <a:r>
              <a:rPr lang="it-IT" b="1" dirty="0"/>
              <a:t>Rebecca </a:t>
            </a:r>
            <a:r>
              <a:rPr lang="it-IT" b="1" dirty="0" err="1"/>
              <a:t>Wirfs</a:t>
            </a:r>
            <a:r>
              <a:rPr lang="it-IT" b="1" dirty="0"/>
              <a:t>-Brock</a:t>
            </a:r>
          </a:p>
        </p:txBody>
      </p:sp>
      <p:sp>
        <p:nvSpPr>
          <p:cNvPr id="11" name="Content Placeholder 2">
            <a:extLst>
              <a:ext uri="{FF2B5EF4-FFF2-40B4-BE49-F238E27FC236}">
                <a16:creationId xmlns:a16="http://schemas.microsoft.com/office/drawing/2014/main" id="{4D6D39A9-DE65-AA45-F3D5-3EF51E9984BC}"/>
              </a:ext>
            </a:extLst>
          </p:cNvPr>
          <p:cNvSpPr txBox="1">
            <a:spLocks/>
          </p:cNvSpPr>
          <p:nvPr/>
        </p:nvSpPr>
        <p:spPr>
          <a:xfrm>
            <a:off x="310551" y="1382051"/>
            <a:ext cx="8684111" cy="333477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3200" dirty="0"/>
              <a:t>Un modello è una </a:t>
            </a:r>
            <a:r>
              <a:rPr lang="it-IT" sz="3200" b="1" dirty="0"/>
              <a:t>rappresentazione semplificata</a:t>
            </a:r>
            <a:r>
              <a:rPr lang="it-IT" sz="3200" dirty="0"/>
              <a:t> di una cosa o di un fenomeno che enfatizza </a:t>
            </a:r>
            <a:r>
              <a:rPr lang="it-IT" sz="3200" b="1" dirty="0"/>
              <a:t>intenzionalmente</a:t>
            </a:r>
            <a:r>
              <a:rPr lang="it-IT" sz="3200" dirty="0"/>
              <a:t> alcuni aspetti ignorandone altri</a:t>
            </a:r>
            <a:r>
              <a:rPr lang="en-US" sz="3200" dirty="0"/>
              <a:t>.</a:t>
            </a:r>
          </a:p>
          <a:p>
            <a:r>
              <a:rPr lang="en-US" sz="3200" dirty="0" err="1"/>
              <a:t>Astrazione</a:t>
            </a:r>
            <a:r>
              <a:rPr lang="en-US" sz="3200" dirty="0"/>
              <a:t> con un </a:t>
            </a:r>
            <a:r>
              <a:rPr lang="en-US" sz="3200" b="1" dirty="0" err="1"/>
              <a:t>uso</a:t>
            </a:r>
            <a:r>
              <a:rPr lang="en-US" sz="3200" b="1" dirty="0"/>
              <a:t> </a:t>
            </a:r>
            <a:r>
              <a:rPr lang="en-US" sz="3200" b="1" dirty="0" err="1"/>
              <a:t>specifico</a:t>
            </a:r>
            <a:r>
              <a:rPr lang="en-US" sz="3200" dirty="0"/>
              <a:t> in </a:t>
            </a:r>
            <a:r>
              <a:rPr lang="en-US" sz="3200" dirty="0" err="1"/>
              <a:t>mente</a:t>
            </a:r>
            <a:r>
              <a:rPr lang="en-US" sz="3200" dirty="0"/>
              <a:t>. </a:t>
            </a:r>
          </a:p>
          <a:p>
            <a:r>
              <a:rPr lang="en-US" sz="3200" dirty="0" err="1"/>
              <a:t>Un’astrazione</a:t>
            </a:r>
            <a:r>
              <a:rPr lang="en-US" sz="3200" dirty="0"/>
              <a:t> </a:t>
            </a:r>
            <a:r>
              <a:rPr lang="en-US" sz="3200" dirty="0" err="1"/>
              <a:t>può</a:t>
            </a:r>
            <a:r>
              <a:rPr lang="en-US" sz="3200" dirty="0"/>
              <a:t> </a:t>
            </a:r>
            <a:r>
              <a:rPr lang="en-US" sz="3200" dirty="0" err="1"/>
              <a:t>essere</a:t>
            </a:r>
            <a:r>
              <a:rPr lang="en-US" sz="3200" dirty="0"/>
              <a:t> </a:t>
            </a:r>
            <a:r>
              <a:rPr lang="en-US" sz="3200" dirty="0" err="1"/>
              <a:t>precisa</a:t>
            </a:r>
            <a:r>
              <a:rPr lang="en-US" sz="3200" dirty="0"/>
              <a:t> solo se il </a:t>
            </a:r>
            <a:r>
              <a:rPr lang="en-US" sz="3200" b="1" dirty="0" err="1"/>
              <a:t>contesto</a:t>
            </a:r>
            <a:r>
              <a:rPr lang="en-US" sz="3200" b="1" dirty="0"/>
              <a:t> è </a:t>
            </a:r>
            <a:r>
              <a:rPr lang="en-US" sz="3200" b="1" dirty="0" err="1"/>
              <a:t>fissato</a:t>
            </a:r>
            <a:r>
              <a:rPr lang="en-US" sz="3200" b="1" dirty="0"/>
              <a:t> e </a:t>
            </a:r>
            <a:r>
              <a:rPr lang="en-US" sz="3200" b="1" dirty="0" err="1"/>
              <a:t>compreso</a:t>
            </a:r>
            <a:r>
              <a:rPr lang="en-US" sz="3200" b="1" dirty="0"/>
              <a:t> da tutti</a:t>
            </a:r>
            <a:r>
              <a:rPr lang="en-US" sz="3200" dirty="0"/>
              <a:t> </a:t>
            </a:r>
            <a:r>
              <a:rPr lang="en-US" sz="3200" dirty="0" err="1"/>
              <a:t>i</a:t>
            </a:r>
            <a:r>
              <a:rPr lang="en-US" sz="3200" dirty="0"/>
              <a:t> </a:t>
            </a:r>
            <a:r>
              <a:rPr lang="en-US" sz="3200" dirty="0" err="1"/>
              <a:t>partecipanti</a:t>
            </a:r>
            <a:r>
              <a:rPr lang="en-US" sz="3200" dirty="0"/>
              <a:t> </a:t>
            </a:r>
            <a:r>
              <a:rPr lang="en-US" sz="3200" dirty="0" err="1"/>
              <a:t>alla</a:t>
            </a:r>
            <a:r>
              <a:rPr lang="en-US" sz="3200" dirty="0"/>
              <a:t> </a:t>
            </a:r>
            <a:r>
              <a:rPr lang="en-US" sz="3200" dirty="0" err="1"/>
              <a:t>comunicazione</a:t>
            </a:r>
            <a:r>
              <a:rPr lang="en-US" sz="3200" dirty="0"/>
              <a:t>.</a:t>
            </a:r>
          </a:p>
          <a:p>
            <a:endParaRPr lang="en-US" dirty="0"/>
          </a:p>
        </p:txBody>
      </p:sp>
    </p:spTree>
    <p:extLst>
      <p:ext uri="{BB962C8B-B14F-4D97-AF65-F5344CB8AC3E}">
        <p14:creationId xmlns:p14="http://schemas.microsoft.com/office/powerpoint/2010/main" val="308969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214150-6339-EB8A-3363-DB350AC7567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EACF4B88-91CC-6172-21DA-BCD81ED6C48E}"/>
              </a:ext>
            </a:extLst>
          </p:cNvPr>
          <p:cNvSpPr txBox="1">
            <a:spLocks/>
          </p:cNvSpPr>
          <p:nvPr/>
        </p:nvSpPr>
        <p:spPr>
          <a:xfrm>
            <a:off x="0" y="304038"/>
            <a:ext cx="9144000" cy="910216"/>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gn="ctr">
              <a:lnSpc>
                <a:spcPct val="90000"/>
              </a:lnSpc>
              <a:spcAft>
                <a:spcPts val="600"/>
              </a:spcAft>
            </a:pPr>
            <a:r>
              <a:rPr lang="en-US" sz="4700" b="0" kern="1200" dirty="0">
                <a:solidFill>
                  <a:srgbClr val="C00000"/>
                </a:solidFill>
                <a:latin typeface="+mn-lt"/>
                <a:ea typeface="+mj-ea"/>
                <a:cs typeface="+mj-cs"/>
              </a:rPr>
              <a:t>Ubiquitous Language</a:t>
            </a: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0D8A2BF9-448A-913D-4E98-671F77A4B18C}"/>
              </a:ext>
            </a:extLst>
          </p:cNvPr>
          <p:cNvSpPr txBox="1">
            <a:spLocks/>
          </p:cNvSpPr>
          <p:nvPr/>
        </p:nvSpPr>
        <p:spPr>
          <a:xfrm>
            <a:off x="473202" y="2669530"/>
            <a:ext cx="3614166" cy="2849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err="1"/>
              <a:t>L’Ubiquitous</a:t>
            </a:r>
            <a:r>
              <a:rPr lang="en-US" sz="2400" b="1" dirty="0"/>
              <a:t> Language </a:t>
            </a:r>
            <a:r>
              <a:rPr lang="en-US" sz="2400" dirty="0"/>
              <a:t>è un </a:t>
            </a:r>
            <a:r>
              <a:rPr lang="en-US" sz="2400" dirty="0" err="1"/>
              <a:t>linguaggio</a:t>
            </a:r>
            <a:r>
              <a:rPr lang="en-US" sz="2400" dirty="0"/>
              <a:t> </a:t>
            </a:r>
            <a:r>
              <a:rPr lang="en-US" sz="2400" dirty="0" err="1"/>
              <a:t>modellato</a:t>
            </a:r>
            <a:r>
              <a:rPr lang="en-US" sz="2400" dirty="0"/>
              <a:t> </a:t>
            </a:r>
            <a:r>
              <a:rPr lang="en-US" sz="2400" dirty="0" err="1"/>
              <a:t>all’interno</a:t>
            </a:r>
            <a:r>
              <a:rPr lang="en-US" sz="2400" dirty="0"/>
              <a:t> di un </a:t>
            </a:r>
            <a:r>
              <a:rPr lang="en-US" sz="2400" b="1" dirty="0" err="1"/>
              <a:t>contesto</a:t>
            </a:r>
            <a:r>
              <a:rPr lang="en-US" sz="2400" b="1" dirty="0"/>
              <a:t> </a:t>
            </a:r>
            <a:r>
              <a:rPr lang="en-US" sz="2400" b="1" dirty="0" err="1"/>
              <a:t>limitato</a:t>
            </a:r>
            <a:r>
              <a:rPr lang="en-US" sz="2400" dirty="0"/>
              <a:t>, in cui </a:t>
            </a:r>
            <a:r>
              <a:rPr lang="en-US" sz="2400" dirty="0" err="1"/>
              <a:t>i</a:t>
            </a:r>
            <a:r>
              <a:rPr lang="en-US" sz="2400" dirty="0"/>
              <a:t> termini e </a:t>
            </a:r>
            <a:r>
              <a:rPr lang="en-US" sz="2400" dirty="0" err="1"/>
              <a:t>i</a:t>
            </a:r>
            <a:r>
              <a:rPr lang="en-US" sz="2400" dirty="0"/>
              <a:t> </a:t>
            </a:r>
            <a:r>
              <a:rPr lang="en-US" sz="2400" dirty="0" err="1"/>
              <a:t>concetti</a:t>
            </a:r>
            <a:r>
              <a:rPr lang="en-US" sz="2400" dirty="0"/>
              <a:t> del </a:t>
            </a:r>
            <a:r>
              <a:rPr lang="en-US" sz="2400" dirty="0" err="1"/>
              <a:t>dominio</a:t>
            </a:r>
            <a:r>
              <a:rPr lang="en-US" sz="2400" dirty="0"/>
              <a:t> </a:t>
            </a:r>
            <a:r>
              <a:rPr lang="en-US" sz="2400" dirty="0" err="1"/>
              <a:t>aziendale</a:t>
            </a:r>
            <a:r>
              <a:rPr lang="en-US" sz="2400" dirty="0"/>
              <a:t> </a:t>
            </a:r>
            <a:r>
              <a:rPr lang="en-US" sz="2400" dirty="0" err="1"/>
              <a:t>sono</a:t>
            </a:r>
            <a:r>
              <a:rPr lang="en-US" sz="2400" dirty="0"/>
              <a:t> </a:t>
            </a:r>
            <a:r>
              <a:rPr lang="en-US" sz="2400" dirty="0" err="1"/>
              <a:t>indicati</a:t>
            </a:r>
            <a:r>
              <a:rPr lang="en-US" sz="2400" dirty="0"/>
              <a:t> e in cui </a:t>
            </a:r>
            <a:r>
              <a:rPr lang="en-US" sz="2400" b="1" dirty="0"/>
              <a:t>non </a:t>
            </a:r>
            <a:r>
              <a:rPr lang="en-US" sz="2400" b="1" dirty="0" err="1"/>
              <a:t>dovrebbero</a:t>
            </a:r>
            <a:r>
              <a:rPr lang="en-US" sz="2400" b="1" dirty="0"/>
              <a:t> </a:t>
            </a:r>
            <a:r>
              <a:rPr lang="en-US" sz="2400" b="1" dirty="0" err="1"/>
              <a:t>esserci</a:t>
            </a:r>
            <a:r>
              <a:rPr lang="en-US" sz="2400" b="1" dirty="0"/>
              <a:t> </a:t>
            </a:r>
            <a:r>
              <a:rPr lang="en-US" sz="2400" b="1" dirty="0" err="1"/>
              <a:t>ambiguità</a:t>
            </a:r>
            <a:r>
              <a:rPr lang="en-US" sz="2400" dirty="0"/>
              <a:t>.</a:t>
            </a:r>
          </a:p>
        </p:txBody>
      </p:sp>
      <p:pic>
        <p:nvPicPr>
          <p:cNvPr id="2" name="Picture 2" descr="Ubiquitous Language">
            <a:extLst>
              <a:ext uri="{FF2B5EF4-FFF2-40B4-BE49-F238E27FC236}">
                <a16:creationId xmlns:a16="http://schemas.microsoft.com/office/drawing/2014/main" id="{DB712839-6BD6-9C3E-10B8-4363C1AB3F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6572" y="1779772"/>
            <a:ext cx="4094226" cy="333503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hlinkClick r:id="rId4"/>
            <a:extLst>
              <a:ext uri="{FF2B5EF4-FFF2-40B4-BE49-F238E27FC236}">
                <a16:creationId xmlns:a16="http://schemas.microsoft.com/office/drawing/2014/main" id="{7D38B3A0-5EF9-DE58-C85A-4DCA340EB8EC}"/>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4" name="Immagine 3">
            <a:extLst>
              <a:ext uri="{FF2B5EF4-FFF2-40B4-BE49-F238E27FC236}">
                <a16:creationId xmlns:a16="http://schemas.microsoft.com/office/drawing/2014/main" id="{273E3F02-DF52-7494-A020-549A46737061}"/>
              </a:ext>
            </a:extLst>
          </p:cNvPr>
          <p:cNvPicPr>
            <a:picLocks noChangeAspect="1"/>
          </p:cNvPicPr>
          <p:nvPr/>
        </p:nvPicPr>
        <p:blipFill>
          <a:blip r:embed="rId6"/>
          <a:stretch>
            <a:fillRect/>
          </a:stretch>
        </p:blipFill>
        <p:spPr>
          <a:xfrm>
            <a:off x="7368776" y="6208776"/>
            <a:ext cx="1204064" cy="388654"/>
          </a:xfrm>
          <a:prstGeom prst="rect">
            <a:avLst/>
          </a:prstGeom>
        </p:spPr>
      </p:pic>
    </p:spTree>
    <p:extLst>
      <p:ext uri="{BB962C8B-B14F-4D97-AF65-F5344CB8AC3E}">
        <p14:creationId xmlns:p14="http://schemas.microsoft.com/office/powerpoint/2010/main" val="1718926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76B5E-0194-5946-449F-13ED1E5A257D}"/>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3E70A19A-7F9A-79E2-6050-578550246691}"/>
              </a:ext>
            </a:extLst>
          </p:cNvPr>
          <p:cNvSpPr txBox="1">
            <a:spLocks/>
          </p:cNvSpPr>
          <p:nvPr/>
        </p:nvSpPr>
        <p:spPr>
          <a:xfrm>
            <a:off x="1" y="238592"/>
            <a:ext cx="9144000" cy="590982"/>
          </a:xfrm>
          <a:prstGeom prst="rect">
            <a:avLst/>
          </a:prstGeom>
        </p:spPr>
        <p:txBody>
          <a:bodyPr vert="horz" lIns="91440" tIns="45720" rIns="91440" bIns="45720" rtlCol="0">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en-US" sz="3100" b="1" dirty="0">
                <a:solidFill>
                  <a:srgbClr val="C00000"/>
                </a:solidFill>
                <a:latin typeface="Open Sans" charset="0"/>
                <a:ea typeface="Open Sans" charset="0"/>
                <a:cs typeface="Open Sans" charset="0"/>
              </a:rPr>
              <a:t>Il </a:t>
            </a:r>
            <a:r>
              <a:rPr lang="en-US" sz="3100" b="1" dirty="0" err="1">
                <a:solidFill>
                  <a:srgbClr val="C00000"/>
                </a:solidFill>
                <a:latin typeface="Open Sans" charset="0"/>
                <a:ea typeface="Open Sans" charset="0"/>
                <a:cs typeface="Open Sans" charset="0"/>
              </a:rPr>
              <a:t>Linguaggio</a:t>
            </a:r>
            <a:r>
              <a:rPr lang="en-US" sz="3100" b="1" dirty="0">
                <a:solidFill>
                  <a:srgbClr val="C00000"/>
                </a:solidFill>
                <a:latin typeface="Open Sans" charset="0"/>
                <a:ea typeface="Open Sans" charset="0"/>
                <a:cs typeface="Open Sans" charset="0"/>
              </a:rPr>
              <a:t> come </a:t>
            </a:r>
            <a:r>
              <a:rPr lang="en-US" sz="3100" b="1" dirty="0" err="1">
                <a:solidFill>
                  <a:srgbClr val="C00000"/>
                </a:solidFill>
                <a:latin typeface="Open Sans" charset="0"/>
                <a:ea typeface="Open Sans" charset="0"/>
                <a:cs typeface="Open Sans" charset="0"/>
              </a:rPr>
              <a:t>strumento</a:t>
            </a:r>
            <a:r>
              <a:rPr lang="en-US" sz="3100" b="1" dirty="0">
                <a:solidFill>
                  <a:srgbClr val="C00000"/>
                </a:solidFill>
                <a:latin typeface="Open Sans" charset="0"/>
                <a:ea typeface="Open Sans" charset="0"/>
                <a:cs typeface="Open Sans" charset="0"/>
              </a:rPr>
              <a:t> di </a:t>
            </a:r>
            <a:r>
              <a:rPr lang="en-US" sz="3100" b="1" dirty="0" err="1">
                <a:solidFill>
                  <a:srgbClr val="C00000"/>
                </a:solidFill>
                <a:latin typeface="Open Sans" charset="0"/>
                <a:ea typeface="Open Sans" charset="0"/>
                <a:cs typeface="Open Sans" charset="0"/>
              </a:rPr>
              <a:t>modellazione</a:t>
            </a:r>
            <a:endParaRPr lang="en-US" sz="3100" b="1" dirty="0">
              <a:solidFill>
                <a:srgbClr val="C00000"/>
              </a:solidFill>
              <a:latin typeface="Open Sans" charset="0"/>
              <a:ea typeface="Open Sans" charset="0"/>
              <a:cs typeface="Open Sans" charset="0"/>
            </a:endParaRPr>
          </a:p>
        </p:txBody>
      </p:sp>
      <p:pic>
        <p:nvPicPr>
          <p:cNvPr id="7" name="Immagine 6">
            <a:hlinkClick r:id="rId3"/>
            <a:extLst>
              <a:ext uri="{FF2B5EF4-FFF2-40B4-BE49-F238E27FC236}">
                <a16:creationId xmlns:a16="http://schemas.microsoft.com/office/drawing/2014/main" id="{B6034CC0-701A-A82E-BBAA-40C6042D843B}"/>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 name="Content Placeholder 18">
            <a:extLst>
              <a:ext uri="{FF2B5EF4-FFF2-40B4-BE49-F238E27FC236}">
                <a16:creationId xmlns:a16="http://schemas.microsoft.com/office/drawing/2014/main" id="{29005D77-681C-3192-7445-030738136930}"/>
              </a:ext>
            </a:extLst>
          </p:cNvPr>
          <p:cNvSpPr txBox="1">
            <a:spLocks/>
          </p:cNvSpPr>
          <p:nvPr/>
        </p:nvSpPr>
        <p:spPr>
          <a:xfrm>
            <a:off x="234874" y="1770813"/>
            <a:ext cx="3854046" cy="32775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Filosofia del linguaggio</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In DDD, l’</a:t>
            </a:r>
            <a:r>
              <a:rPr lang="it-IT" sz="1800" dirty="0" err="1">
                <a:latin typeface="Open Sans Light" panose="020B0306030504020204" pitchFamily="34" charset="0"/>
                <a:ea typeface="Open Sans Light" panose="020B0306030504020204" pitchFamily="34" charset="0"/>
                <a:cs typeface="Open Sans Light" panose="020B0306030504020204" pitchFamily="34" charset="0"/>
              </a:rPr>
              <a:t>ubiquitous</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a:t>
            </a:r>
            <a:r>
              <a:rPr lang="it-IT" sz="1800" dirty="0" err="1">
                <a:latin typeface="Open Sans Light" panose="020B0306030504020204" pitchFamily="34" charset="0"/>
                <a:ea typeface="Open Sans Light" panose="020B0306030504020204" pitchFamily="34" charset="0"/>
                <a:cs typeface="Open Sans Light" panose="020B0306030504020204" pitchFamily="34" charset="0"/>
              </a:rPr>
              <a:t>language</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è centrale. Secondo Wittgenstein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I limiti del mio linguaggio significano i limiti del mio mondo</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a:t>
            </a:r>
          </a:p>
          <a:p>
            <a:pPr>
              <a:lnSpc>
                <a:spcPct val="120000"/>
              </a:lnSpc>
              <a:defRPr/>
            </a:pPr>
            <a:r>
              <a:rPr lang="it-IT" sz="1800" dirty="0">
                <a:latin typeface="Open Sans Light" panose="020B0306030504020204" pitchFamily="34" charset="0"/>
                <a:ea typeface="Open Sans Light" panose="020B0306030504020204" pitchFamily="34" charset="0"/>
                <a:cs typeface="Open Sans Light" panose="020B0306030504020204" pitchFamily="34" charset="0"/>
              </a:rPr>
              <a:t>Il linguaggio non è solo descrittivo, ma costruttivo, definisce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come i team comprendono e affrontano il dominio</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a:t>
            </a:r>
          </a:p>
        </p:txBody>
      </p:sp>
      <p:pic>
        <p:nvPicPr>
          <p:cNvPr id="5" name="Immagine 4" descr="Immagine che contiene dipinto, arte, Viso umano, persona&#10;&#10;Descrizione generata automaticamente">
            <a:extLst>
              <a:ext uri="{FF2B5EF4-FFF2-40B4-BE49-F238E27FC236}">
                <a16:creationId xmlns:a16="http://schemas.microsoft.com/office/drawing/2014/main" id="{E9B17E27-2906-A907-FD38-2C9C47CF1267}"/>
              </a:ext>
            </a:extLst>
          </p:cNvPr>
          <p:cNvPicPr>
            <a:picLocks noChangeAspect="1"/>
          </p:cNvPicPr>
          <p:nvPr/>
        </p:nvPicPr>
        <p:blipFill>
          <a:blip r:embed="rId5"/>
          <a:stretch>
            <a:fillRect/>
          </a:stretch>
        </p:blipFill>
        <p:spPr>
          <a:xfrm>
            <a:off x="4260775" y="1177505"/>
            <a:ext cx="4464170" cy="44641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6311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E4D5CD-8C0C-EECA-7484-20249A69CDCB}"/>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71332616-166F-E7F9-3DE8-A68EE0C34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0D8A99D8-C204-DE3C-B546-4B5BCB655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34A167F0-700C-FDC3-924B-6BF773A24EDC}"/>
              </a:ext>
            </a:extLst>
          </p:cNvPr>
          <p:cNvSpPr txBox="1"/>
          <p:nvPr/>
        </p:nvSpPr>
        <p:spPr>
          <a:xfrm>
            <a:off x="129396" y="99937"/>
            <a:ext cx="879313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rgbClr val="C00000"/>
                </a:solidFill>
                <a:ea typeface="+mj-ea"/>
                <a:cs typeface="+mj-cs"/>
              </a:rPr>
              <a:t>LLM – RAG – Please, Help Me!</a:t>
            </a:r>
          </a:p>
        </p:txBody>
      </p:sp>
      <p:sp>
        <p:nvSpPr>
          <p:cNvPr id="20" name="Freeform: Shape 19">
            <a:extLst>
              <a:ext uri="{FF2B5EF4-FFF2-40B4-BE49-F238E27FC236}">
                <a16:creationId xmlns:a16="http://schemas.microsoft.com/office/drawing/2014/main" id="{C901E515-3FF3-39CD-C639-5A7AE61F7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a:hlinkClick r:id="rId3"/>
            <a:extLst>
              <a:ext uri="{FF2B5EF4-FFF2-40B4-BE49-F238E27FC236}">
                <a16:creationId xmlns:a16="http://schemas.microsoft.com/office/drawing/2014/main" id="{6CD29266-E7FD-7A22-E9D6-AD3484EE79B8}"/>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C9F39712-EC48-5B13-DD5E-B8BC84529BED}"/>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6" name="Immagine 5">
            <a:extLst>
              <a:ext uri="{FF2B5EF4-FFF2-40B4-BE49-F238E27FC236}">
                <a16:creationId xmlns:a16="http://schemas.microsoft.com/office/drawing/2014/main" id="{EBFC03CE-5C03-CEFB-972B-0C90C29B89F9}"/>
              </a:ext>
            </a:extLst>
          </p:cNvPr>
          <p:cNvPicPr>
            <a:picLocks noChangeAspect="1"/>
          </p:cNvPicPr>
          <p:nvPr/>
        </p:nvPicPr>
        <p:blipFill>
          <a:blip r:embed="rId6"/>
          <a:stretch>
            <a:fillRect/>
          </a:stretch>
        </p:blipFill>
        <p:spPr>
          <a:xfrm>
            <a:off x="209568" y="2190275"/>
            <a:ext cx="4633362" cy="2667231"/>
          </a:xfrm>
          <a:prstGeom prst="rect">
            <a:avLst/>
          </a:prstGeom>
        </p:spPr>
      </p:pic>
      <p:sp>
        <p:nvSpPr>
          <p:cNvPr id="7" name="Content Placeholder 2">
            <a:extLst>
              <a:ext uri="{FF2B5EF4-FFF2-40B4-BE49-F238E27FC236}">
                <a16:creationId xmlns:a16="http://schemas.microsoft.com/office/drawing/2014/main" id="{040E2E16-4B54-1F81-5C4D-EED8F7C266E4}"/>
              </a:ext>
            </a:extLst>
          </p:cNvPr>
          <p:cNvSpPr txBox="1">
            <a:spLocks/>
          </p:cNvSpPr>
          <p:nvPr/>
        </p:nvSpPr>
        <p:spPr>
          <a:xfrm>
            <a:off x="4922234" y="1544128"/>
            <a:ext cx="3789516" cy="4425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dirty="0"/>
              <a:t>LLM: Un algoritmo di deep learning in grado di riassumere, tradurre, predire e generate testi dal suono umano per trasmettere idee e concetti.</a:t>
            </a:r>
          </a:p>
          <a:p>
            <a:r>
              <a:rPr lang="it-IT" sz="1800" dirty="0"/>
              <a:t>RAG: Combina il recupero delle informazioni con modelli generativi di intelligenza artificiale per fornire risposte altamente pertinenti e consapevoli del contesto</a:t>
            </a:r>
            <a:r>
              <a:rPr lang="en-US" sz="1800" dirty="0"/>
              <a:t>.</a:t>
            </a:r>
          </a:p>
          <a:p>
            <a:r>
              <a:rPr lang="en-US" sz="1800" dirty="0"/>
              <a:t>RAG: </a:t>
            </a:r>
            <a:r>
              <a:rPr lang="en-US" sz="1800" dirty="0" err="1"/>
              <a:t>Estende</a:t>
            </a:r>
            <a:r>
              <a:rPr lang="en-US" sz="1800" dirty="0"/>
              <a:t> la </a:t>
            </a:r>
            <a:r>
              <a:rPr lang="en-US" sz="1800" dirty="0" err="1"/>
              <a:t>capacità</a:t>
            </a:r>
            <a:r>
              <a:rPr lang="en-US" sz="1800" dirty="0"/>
              <a:t> </a:t>
            </a:r>
            <a:r>
              <a:rPr lang="en-US" sz="1800" dirty="0" err="1"/>
              <a:t>degli</a:t>
            </a:r>
            <a:r>
              <a:rPr lang="en-US" sz="1800" dirty="0"/>
              <a:t> LLM a domini </a:t>
            </a:r>
            <a:r>
              <a:rPr lang="en-US" sz="1800" dirty="0" err="1"/>
              <a:t>specifici</a:t>
            </a:r>
            <a:r>
              <a:rPr lang="en-US" sz="1800" dirty="0"/>
              <a:t> o </a:t>
            </a:r>
            <a:r>
              <a:rPr lang="en-US" sz="1800" dirty="0" err="1"/>
              <a:t>alla</a:t>
            </a:r>
            <a:r>
              <a:rPr lang="en-US" sz="1800" dirty="0"/>
              <a:t> knowledge base interna di </a:t>
            </a:r>
            <a:r>
              <a:rPr lang="en-US" sz="1800" dirty="0" err="1"/>
              <a:t>un’organizzazione</a:t>
            </a:r>
            <a:r>
              <a:rPr lang="en-US" sz="1800" dirty="0"/>
              <a:t>, il </a:t>
            </a:r>
            <a:r>
              <a:rPr lang="en-US" sz="1800" dirty="0" err="1"/>
              <a:t>tutto</a:t>
            </a:r>
            <a:r>
              <a:rPr lang="en-US" sz="1800" dirty="0"/>
              <a:t> senza la </a:t>
            </a:r>
            <a:r>
              <a:rPr lang="en-US" sz="1800" dirty="0" err="1"/>
              <a:t>necessità</a:t>
            </a:r>
            <a:r>
              <a:rPr lang="en-US" sz="1800" dirty="0"/>
              <a:t> di </a:t>
            </a:r>
            <a:r>
              <a:rPr lang="en-US" sz="1800" dirty="0" err="1"/>
              <a:t>riaddestrare</a:t>
            </a:r>
            <a:r>
              <a:rPr lang="en-US" sz="1800" dirty="0"/>
              <a:t> il </a:t>
            </a:r>
            <a:r>
              <a:rPr lang="en-US" sz="1800" dirty="0" err="1"/>
              <a:t>modello</a:t>
            </a:r>
            <a:r>
              <a:rPr lang="en-US" sz="1800" dirty="0"/>
              <a:t>.</a:t>
            </a:r>
          </a:p>
          <a:p>
            <a:endParaRPr lang="en-US" sz="2400" dirty="0"/>
          </a:p>
        </p:txBody>
      </p:sp>
    </p:spTree>
    <p:extLst>
      <p:ext uri="{BB962C8B-B14F-4D97-AF65-F5344CB8AC3E}">
        <p14:creationId xmlns:p14="http://schemas.microsoft.com/office/powerpoint/2010/main" val="9444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693817-D009-3073-E384-7275AD04A8DB}"/>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E70CF539-8558-BDDB-7EC4-CCA29E70BC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E88B7636-94A1-F0E0-2F7E-C3238CDA0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74F3CA79-448D-9665-CB73-4014051DC9B3}"/>
              </a:ext>
            </a:extLst>
          </p:cNvPr>
          <p:cNvSpPr txBox="1"/>
          <p:nvPr/>
        </p:nvSpPr>
        <p:spPr>
          <a:xfrm>
            <a:off x="129396" y="99937"/>
            <a:ext cx="879313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rgbClr val="C00000"/>
                </a:solidFill>
                <a:ea typeface="+mj-ea"/>
                <a:cs typeface="+mj-cs"/>
              </a:rPr>
              <a:t>RAG</a:t>
            </a:r>
          </a:p>
        </p:txBody>
      </p:sp>
      <p:sp>
        <p:nvSpPr>
          <p:cNvPr id="20" name="Freeform: Shape 19">
            <a:extLst>
              <a:ext uri="{FF2B5EF4-FFF2-40B4-BE49-F238E27FC236}">
                <a16:creationId xmlns:a16="http://schemas.microsoft.com/office/drawing/2014/main" id="{FBBA5853-3EFE-82CA-0A78-2744DF920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a:hlinkClick r:id="rId3"/>
            <a:extLst>
              <a:ext uri="{FF2B5EF4-FFF2-40B4-BE49-F238E27FC236}">
                <a16:creationId xmlns:a16="http://schemas.microsoft.com/office/drawing/2014/main" id="{38173687-606C-39FF-2D95-9B46E0D24D5C}"/>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255FC2D5-4C6A-381E-7C58-78014B044C7B}"/>
              </a:ext>
            </a:extLst>
          </p:cNvPr>
          <p:cNvPicPr>
            <a:picLocks noChangeAspect="1"/>
          </p:cNvPicPr>
          <p:nvPr/>
        </p:nvPicPr>
        <p:blipFill>
          <a:blip r:embed="rId5"/>
          <a:stretch>
            <a:fillRect/>
          </a:stretch>
        </p:blipFill>
        <p:spPr>
          <a:xfrm>
            <a:off x="7642264" y="6253881"/>
            <a:ext cx="1280271" cy="434378"/>
          </a:xfrm>
          <a:prstGeom prst="rect">
            <a:avLst/>
          </a:prstGeom>
        </p:spPr>
      </p:pic>
      <p:sp>
        <p:nvSpPr>
          <p:cNvPr id="7" name="Content Placeholder 2">
            <a:extLst>
              <a:ext uri="{FF2B5EF4-FFF2-40B4-BE49-F238E27FC236}">
                <a16:creationId xmlns:a16="http://schemas.microsoft.com/office/drawing/2014/main" id="{0F4CB5E9-DF8F-B816-5C56-E468232D3B83}"/>
              </a:ext>
            </a:extLst>
          </p:cNvPr>
          <p:cNvSpPr txBox="1">
            <a:spLocks/>
          </p:cNvSpPr>
          <p:nvPr/>
        </p:nvSpPr>
        <p:spPr>
          <a:xfrm>
            <a:off x="4922234" y="1544128"/>
            <a:ext cx="3789516" cy="1975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dirty="0" err="1"/>
              <a:t>Retrieval</a:t>
            </a:r>
            <a:r>
              <a:rPr lang="it-IT" sz="1800" dirty="0"/>
              <a:t>: Ricerca dati rilevanti.</a:t>
            </a:r>
          </a:p>
          <a:p>
            <a:r>
              <a:rPr lang="it-IT" sz="1800" b="1" dirty="0" err="1"/>
              <a:t>Augmented</a:t>
            </a:r>
            <a:r>
              <a:rPr lang="it-IT" sz="1800" dirty="0"/>
              <a:t>: Aggiunge i dati come </a:t>
            </a:r>
            <a:r>
              <a:rPr lang="it-IT" sz="1800" b="1" dirty="0"/>
              <a:t>contesto</a:t>
            </a:r>
            <a:r>
              <a:rPr lang="it-IT" sz="1800" dirty="0"/>
              <a:t> al prompt</a:t>
            </a:r>
            <a:r>
              <a:rPr lang="en-US" sz="1800" dirty="0"/>
              <a:t>.</a:t>
            </a:r>
          </a:p>
          <a:p>
            <a:r>
              <a:rPr lang="en-US" sz="1800" b="1" dirty="0"/>
              <a:t>Generation</a:t>
            </a:r>
            <a:r>
              <a:rPr lang="en-US" sz="1800" dirty="0"/>
              <a:t>: Usa il prompt </a:t>
            </a:r>
            <a:r>
              <a:rPr lang="en-US" sz="1800" dirty="0" err="1"/>
              <a:t>aumentato</a:t>
            </a:r>
            <a:r>
              <a:rPr lang="en-US" sz="1800" dirty="0"/>
              <a:t> per </a:t>
            </a:r>
            <a:r>
              <a:rPr lang="en-US" sz="1800" dirty="0" err="1"/>
              <a:t>interrogare</a:t>
            </a:r>
            <a:r>
              <a:rPr lang="en-US" sz="1800" dirty="0"/>
              <a:t> un LLM e </a:t>
            </a:r>
            <a:r>
              <a:rPr lang="en-US" sz="1800" dirty="0" err="1"/>
              <a:t>generare</a:t>
            </a:r>
            <a:r>
              <a:rPr lang="en-US" sz="1800" dirty="0"/>
              <a:t> la </a:t>
            </a:r>
            <a:r>
              <a:rPr lang="en-US" sz="1800" dirty="0" err="1"/>
              <a:t>risposta</a:t>
            </a:r>
            <a:r>
              <a:rPr lang="en-US" sz="1800" dirty="0"/>
              <a:t>.</a:t>
            </a:r>
          </a:p>
          <a:p>
            <a:endParaRPr lang="en-US" sz="2400" dirty="0"/>
          </a:p>
        </p:txBody>
      </p:sp>
      <p:pic>
        <p:nvPicPr>
          <p:cNvPr id="1026" name="Picture 2">
            <a:extLst>
              <a:ext uri="{FF2B5EF4-FFF2-40B4-BE49-F238E27FC236}">
                <a16:creationId xmlns:a16="http://schemas.microsoft.com/office/drawing/2014/main" id="{0D929BC1-4932-C616-1C25-6CDC11893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014" y="1590294"/>
            <a:ext cx="4440283" cy="221379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109A49A-DEC7-E737-10DB-46C3E412FC4C}"/>
              </a:ext>
            </a:extLst>
          </p:cNvPr>
          <p:cNvSpPr txBox="1">
            <a:spLocks/>
          </p:cNvSpPr>
          <p:nvPr/>
        </p:nvSpPr>
        <p:spPr>
          <a:xfrm>
            <a:off x="5089890" y="3902590"/>
            <a:ext cx="3789516" cy="1975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dirty="0"/>
              <a:t>Allucinazioni</a:t>
            </a:r>
            <a:r>
              <a:rPr lang="it-IT" sz="1800" dirty="0"/>
              <a:t>. Quando possiamo credere alle risposte di un LLM? Come possiamo valutare se sono corrette?</a:t>
            </a:r>
          </a:p>
          <a:p>
            <a:r>
              <a:rPr lang="it-IT" sz="1800" b="1" dirty="0"/>
              <a:t>Informazioni vecchie o private</a:t>
            </a:r>
            <a:r>
              <a:rPr lang="en-US" sz="1800" dirty="0"/>
              <a:t>. </a:t>
            </a:r>
          </a:p>
          <a:p>
            <a:endParaRPr lang="en-US" sz="2400" dirty="0"/>
          </a:p>
        </p:txBody>
      </p:sp>
    </p:spTree>
    <p:extLst>
      <p:ext uri="{BB962C8B-B14F-4D97-AF65-F5344CB8AC3E}">
        <p14:creationId xmlns:p14="http://schemas.microsoft.com/office/powerpoint/2010/main" val="82631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B4578E-9350-FABC-996A-A9EDDF07541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4">
            <a:extLst>
              <a:ext uri="{FF2B5EF4-FFF2-40B4-BE49-F238E27FC236}">
                <a16:creationId xmlns:a16="http://schemas.microsoft.com/office/drawing/2014/main" id="{8E283485-2C7B-EE4F-1571-A147C02831EB}"/>
              </a:ext>
            </a:extLst>
          </p:cNvPr>
          <p:cNvSpPr>
            <a:spLocks noGrp="1"/>
          </p:cNvSpPr>
          <p:nvPr>
            <p:ph type="ctrTitle"/>
          </p:nvPr>
        </p:nvSpPr>
        <p:spPr>
          <a:xfrm>
            <a:off x="358485" y="1122363"/>
            <a:ext cx="3017520" cy="1396612"/>
          </a:xfrm>
        </p:spPr>
        <p:txBody>
          <a:bodyPr vert="horz" lIns="91440" tIns="45720" rIns="91440" bIns="45720" rtlCol="0" anchor="b">
            <a:normAutofit/>
          </a:bodyPr>
          <a:lstStyle/>
          <a:p>
            <a:pPr>
              <a:lnSpc>
                <a:spcPct val="90000"/>
              </a:lnSpc>
            </a:pPr>
            <a:r>
              <a:rPr lang="en-US" sz="3600" b="0" kern="1200" dirty="0">
                <a:solidFill>
                  <a:srgbClr val="C00000"/>
                </a:solidFill>
                <a:latin typeface="+mn-lt"/>
                <a:ea typeface="+mj-ea"/>
                <a:cs typeface="+mj-cs"/>
              </a:rPr>
              <a:t>Why we make software?</a:t>
            </a:r>
          </a:p>
        </p:txBody>
      </p:sp>
      <p:sp>
        <p:nvSpPr>
          <p:cNvPr id="12"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descr="Immagine che contiene cartone animato, illustrazione, clipart&#10;&#10;Descrizione generata automaticamente">
            <a:extLst>
              <a:ext uri="{FF2B5EF4-FFF2-40B4-BE49-F238E27FC236}">
                <a16:creationId xmlns:a16="http://schemas.microsoft.com/office/drawing/2014/main" id="{686AD4FF-C310-99C4-A605-9C2E7F76C9D6}"/>
              </a:ext>
            </a:extLst>
          </p:cNvPr>
          <p:cNvPicPr>
            <a:picLocks noChangeAspect="1"/>
          </p:cNvPicPr>
          <p:nvPr/>
        </p:nvPicPr>
        <p:blipFill>
          <a:blip r:embed="rId2"/>
          <a:stretch>
            <a:fillRect/>
          </a:stretch>
        </p:blipFill>
        <p:spPr>
          <a:xfrm>
            <a:off x="4060767" y="2355999"/>
            <a:ext cx="4806627" cy="1994750"/>
          </a:xfrm>
          <a:prstGeom prst="rect">
            <a:avLst/>
          </a:prstGeom>
        </p:spPr>
      </p:pic>
      <p:pic>
        <p:nvPicPr>
          <p:cNvPr id="10" name="Immagine 9" descr="Immagine che contiene Elementi grafici, clipart, cartone animato&#10;&#10;Descrizione generata automaticamente">
            <a:hlinkClick r:id="rId3"/>
            <a:extLst>
              <a:ext uri="{FF2B5EF4-FFF2-40B4-BE49-F238E27FC236}">
                <a16:creationId xmlns:a16="http://schemas.microsoft.com/office/drawing/2014/main" id="{97615F4E-D4C6-54CE-E64B-6FA204DB2742}"/>
              </a:ext>
            </a:extLst>
          </p:cNvPr>
          <p:cNvPicPr>
            <a:picLocks noChangeAspect="1"/>
          </p:cNvPicPr>
          <p:nvPr/>
        </p:nvPicPr>
        <p:blipFill>
          <a:blip r:embed="rId4"/>
          <a:stretch>
            <a:fillRect/>
          </a:stretch>
        </p:blipFill>
        <p:spPr>
          <a:xfrm>
            <a:off x="385014" y="6190815"/>
            <a:ext cx="1425063" cy="434378"/>
          </a:xfrm>
          <a:prstGeom prst="rect">
            <a:avLst/>
          </a:prstGeom>
        </p:spPr>
      </p:pic>
      <p:sp>
        <p:nvSpPr>
          <p:cNvPr id="5" name="CasellaDiTesto 4">
            <a:extLst>
              <a:ext uri="{FF2B5EF4-FFF2-40B4-BE49-F238E27FC236}">
                <a16:creationId xmlns:a16="http://schemas.microsoft.com/office/drawing/2014/main" id="{EE9E6B56-635F-D175-376A-227E1631431B}"/>
              </a:ext>
            </a:extLst>
          </p:cNvPr>
          <p:cNvSpPr txBox="1"/>
          <p:nvPr/>
        </p:nvSpPr>
        <p:spPr>
          <a:xfrm>
            <a:off x="3719285" y="4684141"/>
            <a:ext cx="5603962" cy="830997"/>
          </a:xfrm>
          <a:prstGeom prst="rect">
            <a:avLst/>
          </a:prstGeom>
          <a:noFill/>
        </p:spPr>
        <p:txBody>
          <a:bodyPr wrap="square" rtlCol="0">
            <a:spAutoFit/>
          </a:bodyPr>
          <a:lstStyle/>
          <a:p>
            <a:pPr algn="ctr"/>
            <a:r>
              <a:rPr lang="en-US" sz="2400" b="0" i="0" dirty="0">
                <a:solidFill>
                  <a:srgbClr val="C00000"/>
                </a:solidFill>
                <a:effectLst/>
                <a:latin typeface="-apple-system"/>
              </a:rPr>
              <a:t>Your job is not to write working code, </a:t>
            </a:r>
          </a:p>
          <a:p>
            <a:pPr algn="ctr"/>
            <a:r>
              <a:rPr lang="en-US" sz="2400" b="0" i="0" dirty="0">
                <a:solidFill>
                  <a:srgbClr val="C00000"/>
                </a:solidFill>
                <a:effectLst/>
                <a:latin typeface="-apple-system"/>
              </a:rPr>
              <a:t>your job is to design a working system.</a:t>
            </a:r>
            <a:endParaRPr lang="it-IT" sz="2400" dirty="0">
              <a:solidFill>
                <a:srgbClr val="C00000"/>
              </a:solidFill>
            </a:endParaRPr>
          </a:p>
        </p:txBody>
      </p:sp>
      <p:sp>
        <p:nvSpPr>
          <p:cNvPr id="6" name="CasellaDiTesto 5">
            <a:extLst>
              <a:ext uri="{FF2B5EF4-FFF2-40B4-BE49-F238E27FC236}">
                <a16:creationId xmlns:a16="http://schemas.microsoft.com/office/drawing/2014/main" id="{F9D0A1CE-CD07-74B3-0392-9219D57BA0D6}"/>
              </a:ext>
            </a:extLst>
          </p:cNvPr>
          <p:cNvSpPr txBox="1"/>
          <p:nvPr/>
        </p:nvSpPr>
        <p:spPr>
          <a:xfrm>
            <a:off x="7090353" y="5848530"/>
            <a:ext cx="1777041" cy="369332"/>
          </a:xfrm>
          <a:prstGeom prst="rect">
            <a:avLst/>
          </a:prstGeom>
          <a:noFill/>
        </p:spPr>
        <p:txBody>
          <a:bodyPr wrap="square" rtlCol="0">
            <a:spAutoFit/>
          </a:bodyPr>
          <a:lstStyle/>
          <a:p>
            <a:r>
              <a:rPr lang="it-IT" dirty="0"/>
              <a:t>Mathias </a:t>
            </a:r>
            <a:r>
              <a:rPr lang="it-IT" dirty="0" err="1"/>
              <a:t>Verraes</a:t>
            </a:r>
            <a:endParaRPr lang="it-IT" dirty="0"/>
          </a:p>
        </p:txBody>
      </p:sp>
      <p:pic>
        <p:nvPicPr>
          <p:cNvPr id="3" name="Immagine 2">
            <a:extLst>
              <a:ext uri="{FF2B5EF4-FFF2-40B4-BE49-F238E27FC236}">
                <a16:creationId xmlns:a16="http://schemas.microsoft.com/office/drawing/2014/main" id="{169D6CBD-0170-4AF2-75A7-282442FE820A}"/>
              </a:ext>
            </a:extLst>
          </p:cNvPr>
          <p:cNvPicPr>
            <a:picLocks noChangeAspect="1"/>
          </p:cNvPicPr>
          <p:nvPr/>
        </p:nvPicPr>
        <p:blipFill>
          <a:blip r:embed="rId5"/>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348644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8D663F-4CCB-DB42-280A-CBBCEE8679E3}"/>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AE980F5A-90C6-08DB-14EC-F3C84B2B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ECACC053-BCAA-0E8A-CF1F-54F7737803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FF1E03B1-B7ED-BF0D-CADB-5214FAA8A288}"/>
              </a:ext>
            </a:extLst>
          </p:cNvPr>
          <p:cNvSpPr txBox="1"/>
          <p:nvPr/>
        </p:nvSpPr>
        <p:spPr>
          <a:xfrm>
            <a:off x="527387" y="479493"/>
            <a:ext cx="798796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rgbClr val="C00000"/>
                </a:solidFill>
                <a:ea typeface="+mj-ea"/>
                <a:cs typeface="+mj-cs"/>
              </a:rPr>
              <a:t>The role of LLMs in domain exploration</a:t>
            </a:r>
          </a:p>
        </p:txBody>
      </p:sp>
      <p:sp>
        <p:nvSpPr>
          <p:cNvPr id="20" name="Freeform: Shape 19">
            <a:extLst>
              <a:ext uri="{FF2B5EF4-FFF2-40B4-BE49-F238E27FC236}">
                <a16:creationId xmlns:a16="http://schemas.microsoft.com/office/drawing/2014/main" id="{89722B6A-0F17-E340-A5EC-AF2DCC901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CasellaDiTesto 10">
            <a:extLst>
              <a:ext uri="{FF2B5EF4-FFF2-40B4-BE49-F238E27FC236}">
                <a16:creationId xmlns:a16="http://schemas.microsoft.com/office/drawing/2014/main" id="{D4C5AA1B-B826-ABE9-D099-A45C2D757795}"/>
              </a:ext>
            </a:extLst>
          </p:cNvPr>
          <p:cNvSpPr txBox="1"/>
          <p:nvPr/>
        </p:nvSpPr>
        <p:spPr>
          <a:xfrm>
            <a:off x="4421221" y="1984443"/>
            <a:ext cx="4094129" cy="419252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500" b="1" dirty="0" err="1"/>
              <a:t>Supporto</a:t>
            </a:r>
            <a:r>
              <a:rPr lang="en-US" sz="1500" b="1" dirty="0"/>
              <a:t> </a:t>
            </a:r>
            <a:r>
              <a:rPr lang="en-US" sz="1500" b="1" dirty="0" err="1"/>
              <a:t>nella</a:t>
            </a:r>
            <a:r>
              <a:rPr lang="en-US" sz="1500" b="1" dirty="0"/>
              <a:t> </a:t>
            </a:r>
            <a:r>
              <a:rPr lang="en-US" sz="1500" b="1" dirty="0" err="1"/>
              <a:t>comprensione</a:t>
            </a:r>
            <a:r>
              <a:rPr lang="en-US" sz="1500" b="1" dirty="0"/>
              <a:t> del </a:t>
            </a:r>
            <a:r>
              <a:rPr lang="en-US" sz="1500" b="1" dirty="0" err="1"/>
              <a:t>linguaggio</a:t>
            </a:r>
            <a:endParaRPr lang="en-US" sz="1500" b="1" dirty="0"/>
          </a:p>
          <a:p>
            <a:pPr marL="742950" lvl="1" indent="-228600">
              <a:lnSpc>
                <a:spcPct val="90000"/>
              </a:lnSpc>
              <a:spcAft>
                <a:spcPts val="600"/>
              </a:spcAft>
              <a:buFont typeface="Arial" panose="020B0604020202020204" pitchFamily="34" charset="0"/>
              <a:buChar char="•"/>
            </a:pPr>
            <a:r>
              <a:rPr lang="en-US" sz="1500" dirty="0" err="1"/>
              <a:t>Gli</a:t>
            </a:r>
            <a:r>
              <a:rPr lang="en-US" sz="1500" dirty="0"/>
              <a:t> LLM </a:t>
            </a:r>
            <a:r>
              <a:rPr lang="en-US" sz="1500" dirty="0" err="1"/>
              <a:t>possono</a:t>
            </a:r>
            <a:r>
              <a:rPr lang="en-US" sz="1500" dirty="0"/>
              <a:t> </a:t>
            </a:r>
            <a:r>
              <a:rPr lang="en-US" sz="1500" dirty="0" err="1"/>
              <a:t>analizzare</a:t>
            </a:r>
            <a:r>
              <a:rPr lang="en-US" sz="1500" dirty="0"/>
              <a:t> e </a:t>
            </a:r>
            <a:r>
              <a:rPr lang="en-US" sz="1500" dirty="0" err="1"/>
              <a:t>sintetizzare</a:t>
            </a:r>
            <a:r>
              <a:rPr lang="en-US" sz="1500" dirty="0"/>
              <a:t> </a:t>
            </a:r>
            <a:r>
              <a:rPr lang="en-US" sz="1500" dirty="0" err="1"/>
              <a:t>documentazione</a:t>
            </a:r>
            <a:r>
              <a:rPr lang="en-US" sz="1500" dirty="0"/>
              <a:t> </a:t>
            </a:r>
            <a:r>
              <a:rPr lang="en-US" sz="1500" dirty="0" err="1"/>
              <a:t>esistente</a:t>
            </a:r>
            <a:r>
              <a:rPr lang="en-US" sz="1500" dirty="0"/>
              <a:t>.</a:t>
            </a:r>
          </a:p>
          <a:p>
            <a:pPr marL="742950" lvl="1" indent="-228600">
              <a:lnSpc>
                <a:spcPct val="90000"/>
              </a:lnSpc>
              <a:spcAft>
                <a:spcPts val="600"/>
              </a:spcAft>
              <a:buFont typeface="Arial" panose="020B0604020202020204" pitchFamily="34" charset="0"/>
              <a:buChar char="•"/>
            </a:pPr>
            <a:r>
              <a:rPr lang="en-US" sz="1500" dirty="0" err="1"/>
              <a:t>Possono</a:t>
            </a:r>
            <a:r>
              <a:rPr lang="en-US" sz="1500" dirty="0"/>
              <a:t> </a:t>
            </a:r>
            <a:r>
              <a:rPr lang="en-US" sz="1500" dirty="0" err="1"/>
              <a:t>aiutare</a:t>
            </a:r>
            <a:r>
              <a:rPr lang="en-US" sz="1500" dirty="0"/>
              <a:t> a </a:t>
            </a:r>
            <a:r>
              <a:rPr lang="en-US" sz="1500" dirty="0" err="1"/>
              <a:t>identificare</a:t>
            </a:r>
            <a:r>
              <a:rPr lang="en-US" sz="1500" dirty="0"/>
              <a:t> termini </a:t>
            </a:r>
            <a:r>
              <a:rPr lang="en-US" sz="1500" dirty="0" err="1"/>
              <a:t>chiave</a:t>
            </a:r>
            <a:r>
              <a:rPr lang="en-US" sz="1500" dirty="0"/>
              <a:t> e </a:t>
            </a:r>
            <a:r>
              <a:rPr lang="en-US" sz="1500" dirty="0" err="1"/>
              <a:t>concetti</a:t>
            </a:r>
            <a:r>
              <a:rPr lang="en-US" sz="1500" dirty="0"/>
              <a:t> </a:t>
            </a:r>
            <a:r>
              <a:rPr lang="en-US" sz="1500" dirty="0" err="1"/>
              <a:t>ricorrenti</a:t>
            </a:r>
            <a:r>
              <a:rPr lang="en-US" sz="1500" dirty="0"/>
              <a:t>.</a:t>
            </a:r>
          </a:p>
          <a:p>
            <a:pPr marL="285750" indent="-228600">
              <a:lnSpc>
                <a:spcPct val="90000"/>
              </a:lnSpc>
              <a:spcAft>
                <a:spcPts val="600"/>
              </a:spcAft>
              <a:buFont typeface="Arial" panose="020B0604020202020204" pitchFamily="34" charset="0"/>
              <a:buChar char="•"/>
            </a:pPr>
            <a:r>
              <a:rPr lang="en-US" sz="1500" b="1" dirty="0" err="1"/>
              <a:t>Facilitare</a:t>
            </a:r>
            <a:r>
              <a:rPr lang="en-US" sz="1500" b="1" dirty="0"/>
              <a:t> la </a:t>
            </a:r>
            <a:r>
              <a:rPr lang="en-US" sz="1500" b="1" dirty="0" err="1"/>
              <a:t>comunicazione</a:t>
            </a:r>
            <a:r>
              <a:rPr lang="en-US" sz="1500" b="1" dirty="0"/>
              <a:t> </a:t>
            </a:r>
            <a:r>
              <a:rPr lang="en-US" sz="1500" b="1" dirty="0" err="1"/>
              <a:t>tra</a:t>
            </a:r>
            <a:r>
              <a:rPr lang="en-US" sz="1500" b="1" dirty="0"/>
              <a:t> </a:t>
            </a:r>
            <a:r>
              <a:rPr lang="en-US" sz="1500" b="1" dirty="0" err="1"/>
              <a:t>sviluppatori</a:t>
            </a:r>
            <a:r>
              <a:rPr lang="en-US" sz="1500" b="1" dirty="0"/>
              <a:t> ed </a:t>
            </a:r>
            <a:r>
              <a:rPr lang="en-US" sz="1500" b="1" dirty="0" err="1"/>
              <a:t>esperti</a:t>
            </a:r>
            <a:r>
              <a:rPr lang="en-US" sz="1500" b="1" dirty="0"/>
              <a:t> di </a:t>
            </a:r>
            <a:r>
              <a:rPr lang="en-US" sz="1500" b="1" dirty="0" err="1"/>
              <a:t>dominio</a:t>
            </a:r>
            <a:endParaRPr lang="en-US" sz="1500" b="1" dirty="0"/>
          </a:p>
          <a:p>
            <a:pPr marL="742950" lvl="1" indent="-228600">
              <a:lnSpc>
                <a:spcPct val="90000"/>
              </a:lnSpc>
              <a:spcAft>
                <a:spcPts val="600"/>
              </a:spcAft>
              <a:buFont typeface="Arial" panose="020B0604020202020204" pitchFamily="34" charset="0"/>
              <a:buChar char="•"/>
            </a:pPr>
            <a:r>
              <a:rPr lang="en-US" sz="1500" dirty="0" err="1"/>
              <a:t>Generare</a:t>
            </a:r>
            <a:r>
              <a:rPr lang="en-US" sz="1500" dirty="0"/>
              <a:t> </a:t>
            </a:r>
            <a:r>
              <a:rPr lang="en-US" sz="1500" dirty="0" err="1"/>
              <a:t>domande</a:t>
            </a:r>
            <a:r>
              <a:rPr lang="en-US" sz="1500" dirty="0"/>
              <a:t> di </a:t>
            </a:r>
            <a:r>
              <a:rPr lang="en-US" sz="1500" dirty="0" err="1"/>
              <a:t>chiarimento</a:t>
            </a:r>
            <a:r>
              <a:rPr lang="en-US" sz="1500" dirty="0"/>
              <a:t>.</a:t>
            </a:r>
          </a:p>
          <a:p>
            <a:pPr marL="742950" lvl="1" indent="-228600">
              <a:lnSpc>
                <a:spcPct val="90000"/>
              </a:lnSpc>
              <a:spcAft>
                <a:spcPts val="600"/>
              </a:spcAft>
              <a:buFont typeface="Arial" panose="020B0604020202020204" pitchFamily="34" charset="0"/>
              <a:buChar char="•"/>
            </a:pPr>
            <a:r>
              <a:rPr lang="en-US" sz="1500" dirty="0" err="1"/>
              <a:t>Suggerire</a:t>
            </a:r>
            <a:r>
              <a:rPr lang="en-US" sz="1500" dirty="0"/>
              <a:t> </a:t>
            </a:r>
            <a:r>
              <a:rPr lang="en-US" sz="1500" dirty="0" err="1"/>
              <a:t>definizioni</a:t>
            </a:r>
            <a:r>
              <a:rPr lang="en-US" sz="1500" dirty="0"/>
              <a:t> </a:t>
            </a:r>
            <a:r>
              <a:rPr lang="en-US" sz="1500" dirty="0" err="1"/>
              <a:t>basate</a:t>
            </a:r>
            <a:r>
              <a:rPr lang="en-US" sz="1500" dirty="0"/>
              <a:t> sui </a:t>
            </a:r>
            <a:r>
              <a:rPr lang="en-US" sz="1500" dirty="0" err="1"/>
              <a:t>dati</a:t>
            </a:r>
            <a:r>
              <a:rPr lang="en-US" sz="1500" dirty="0"/>
              <a:t> </a:t>
            </a:r>
            <a:r>
              <a:rPr lang="en-US" sz="1500" dirty="0" err="1"/>
              <a:t>forniti</a:t>
            </a:r>
            <a:r>
              <a:rPr lang="en-US" sz="1500" dirty="0"/>
              <a:t>.</a:t>
            </a:r>
          </a:p>
          <a:p>
            <a:pPr marL="285750" indent="-228600">
              <a:lnSpc>
                <a:spcPct val="90000"/>
              </a:lnSpc>
              <a:spcAft>
                <a:spcPts val="600"/>
              </a:spcAft>
              <a:buFont typeface="Arial" panose="020B0604020202020204" pitchFamily="34" charset="0"/>
              <a:buChar char="•"/>
            </a:pPr>
            <a:r>
              <a:rPr lang="en-US" sz="1500" b="1" dirty="0" err="1"/>
              <a:t>Automazione</a:t>
            </a:r>
            <a:r>
              <a:rPr lang="en-US" sz="1500" b="1" dirty="0"/>
              <a:t> di </a:t>
            </a:r>
            <a:r>
              <a:rPr lang="en-US" sz="1500" b="1" dirty="0" err="1"/>
              <a:t>attività</a:t>
            </a:r>
            <a:r>
              <a:rPr lang="en-US" sz="1500" b="1" dirty="0"/>
              <a:t> </a:t>
            </a:r>
            <a:r>
              <a:rPr lang="en-US" sz="1500" b="1" dirty="0" err="1"/>
              <a:t>ripetitive</a:t>
            </a:r>
            <a:r>
              <a:rPr lang="en-US" sz="1500" b="1" dirty="0"/>
              <a:t> (e </a:t>
            </a:r>
            <a:r>
              <a:rPr lang="en-US" sz="1500" b="1" dirty="0" err="1"/>
              <a:t>noiose</a:t>
            </a:r>
            <a:r>
              <a:rPr lang="en-US" sz="1500" b="1" dirty="0"/>
              <a:t>)</a:t>
            </a:r>
          </a:p>
          <a:p>
            <a:pPr marL="742950" lvl="1" indent="-228600">
              <a:lnSpc>
                <a:spcPct val="90000"/>
              </a:lnSpc>
              <a:spcAft>
                <a:spcPts val="600"/>
              </a:spcAft>
              <a:buFont typeface="Arial" panose="020B0604020202020204" pitchFamily="34" charset="0"/>
              <a:buChar char="•"/>
            </a:pPr>
            <a:r>
              <a:rPr lang="en-US" sz="1500" dirty="0" err="1"/>
              <a:t>Creazione</a:t>
            </a:r>
            <a:r>
              <a:rPr lang="en-US" sz="1500" dirty="0"/>
              <a:t> di </a:t>
            </a:r>
            <a:r>
              <a:rPr lang="en-US" sz="1500" dirty="0" err="1"/>
              <a:t>glossari</a:t>
            </a:r>
            <a:endParaRPr lang="en-US" sz="1500" dirty="0"/>
          </a:p>
          <a:p>
            <a:pPr marL="742950" lvl="1" indent="-228600">
              <a:lnSpc>
                <a:spcPct val="90000"/>
              </a:lnSpc>
              <a:spcAft>
                <a:spcPts val="600"/>
              </a:spcAft>
              <a:buFont typeface="Arial" panose="020B0604020202020204" pitchFamily="34" charset="0"/>
              <a:buChar char="•"/>
            </a:pPr>
            <a:r>
              <a:rPr lang="en-US" sz="1500" dirty="0" err="1"/>
              <a:t>Riassunti</a:t>
            </a:r>
            <a:r>
              <a:rPr lang="en-US" sz="1500" dirty="0"/>
              <a:t> di </a:t>
            </a:r>
            <a:r>
              <a:rPr lang="en-US" sz="1500" dirty="0" err="1"/>
              <a:t>conversazioni</a:t>
            </a:r>
            <a:r>
              <a:rPr lang="en-US" sz="1500" dirty="0"/>
              <a:t> o workshop di </a:t>
            </a:r>
            <a:r>
              <a:rPr lang="en-US" sz="1500" dirty="0" err="1"/>
              <a:t>modellazione</a:t>
            </a:r>
            <a:endParaRPr lang="en-US" sz="1500" dirty="0"/>
          </a:p>
        </p:txBody>
      </p:sp>
      <p:pic>
        <p:nvPicPr>
          <p:cNvPr id="2" name="Immagine 1">
            <a:hlinkClick r:id="rId3"/>
            <a:extLst>
              <a:ext uri="{FF2B5EF4-FFF2-40B4-BE49-F238E27FC236}">
                <a16:creationId xmlns:a16="http://schemas.microsoft.com/office/drawing/2014/main" id="{BA1336BF-AF4D-2FB0-874E-5F8C4DF29DB8}"/>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282984BE-4ADF-E604-E0D7-809C9830F560}"/>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4" name="Immagine 3" descr="Immagine che contiene persona, vestiti, Viso umano, computer&#10;&#10;Il contenuto generato dall'IA potrebbe non essere corretto.">
            <a:extLst>
              <a:ext uri="{FF2B5EF4-FFF2-40B4-BE49-F238E27FC236}">
                <a16:creationId xmlns:a16="http://schemas.microsoft.com/office/drawing/2014/main" id="{1B316420-72D3-92B5-BE8B-4E9D0400F73C}"/>
              </a:ext>
            </a:extLst>
          </p:cNvPr>
          <p:cNvPicPr>
            <a:picLocks noChangeAspect="1"/>
          </p:cNvPicPr>
          <p:nvPr/>
        </p:nvPicPr>
        <p:blipFill>
          <a:blip r:embed="rId6"/>
          <a:stretch>
            <a:fillRect/>
          </a:stretch>
        </p:blipFill>
        <p:spPr>
          <a:xfrm>
            <a:off x="287872" y="1883577"/>
            <a:ext cx="3524301" cy="35243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3510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1210A6-60CB-7BC7-6FB5-26A4496F0413}"/>
            </a:ext>
          </a:extLst>
        </p:cNvPr>
        <p:cNvGrpSpPr/>
        <p:nvPr/>
      </p:nvGrpSpPr>
      <p:grpSpPr>
        <a:xfrm>
          <a:off x="0" y="0"/>
          <a:ext cx="0" cy="0"/>
          <a:chOff x="0" y="0"/>
          <a:chExt cx="0" cy="0"/>
        </a:xfrm>
      </p:grpSpPr>
      <p:pic>
        <p:nvPicPr>
          <p:cNvPr id="3" name="Immagine 2">
            <a:hlinkClick r:id="rId3"/>
            <a:extLst>
              <a:ext uri="{FF2B5EF4-FFF2-40B4-BE49-F238E27FC236}">
                <a16:creationId xmlns:a16="http://schemas.microsoft.com/office/drawing/2014/main" id="{3D51D363-653B-8D50-78AA-AB326D5C5797}"/>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4" name="Immagine 3">
            <a:extLst>
              <a:ext uri="{FF2B5EF4-FFF2-40B4-BE49-F238E27FC236}">
                <a16:creationId xmlns:a16="http://schemas.microsoft.com/office/drawing/2014/main" id="{5B521B3A-1793-287E-0008-5707CFB5E439}"/>
              </a:ext>
            </a:extLst>
          </p:cNvPr>
          <p:cNvPicPr>
            <a:picLocks noChangeAspect="1"/>
          </p:cNvPicPr>
          <p:nvPr/>
        </p:nvPicPr>
        <p:blipFill>
          <a:blip r:embed="rId5"/>
          <a:stretch>
            <a:fillRect/>
          </a:stretch>
        </p:blipFill>
        <p:spPr>
          <a:xfrm>
            <a:off x="238749" y="2680718"/>
            <a:ext cx="3634510" cy="14965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asellaDiTesto 4">
            <a:extLst>
              <a:ext uri="{FF2B5EF4-FFF2-40B4-BE49-F238E27FC236}">
                <a16:creationId xmlns:a16="http://schemas.microsoft.com/office/drawing/2014/main" id="{43267BD9-AA4B-C981-0EAB-0DEEA29A0B3E}"/>
              </a:ext>
            </a:extLst>
          </p:cNvPr>
          <p:cNvSpPr txBox="1"/>
          <p:nvPr/>
        </p:nvSpPr>
        <p:spPr>
          <a:xfrm>
            <a:off x="4421221" y="1984443"/>
            <a:ext cx="4094129" cy="4192520"/>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1500" b="1" dirty="0"/>
              <a:t>EventStorming</a:t>
            </a:r>
          </a:p>
          <a:p>
            <a:pPr marL="742950" lvl="1" indent="-228600">
              <a:lnSpc>
                <a:spcPct val="90000"/>
              </a:lnSpc>
              <a:spcAft>
                <a:spcPts val="600"/>
              </a:spcAft>
              <a:buFont typeface="Arial" panose="020B0604020202020204" pitchFamily="34" charset="0"/>
              <a:buChar char="•"/>
            </a:pPr>
            <a:r>
              <a:rPr lang="en-US" sz="1500" dirty="0" err="1"/>
              <a:t>Possono</a:t>
            </a:r>
            <a:r>
              <a:rPr lang="en-US" sz="1500" dirty="0"/>
              <a:t> </a:t>
            </a:r>
            <a:r>
              <a:rPr lang="en-US" sz="1500" dirty="0" err="1"/>
              <a:t>suggerire</a:t>
            </a:r>
            <a:r>
              <a:rPr lang="en-US" sz="1500" dirty="0"/>
              <a:t> </a:t>
            </a:r>
            <a:r>
              <a:rPr lang="en-US" sz="1500" dirty="0" err="1"/>
              <a:t>eventi</a:t>
            </a:r>
            <a:r>
              <a:rPr lang="en-US" sz="1500" dirty="0"/>
              <a:t> </a:t>
            </a:r>
            <a:r>
              <a:rPr lang="en-US" sz="1500" dirty="0" err="1"/>
              <a:t>analizzando</a:t>
            </a:r>
            <a:r>
              <a:rPr lang="en-US" sz="1500" dirty="0"/>
              <a:t> </a:t>
            </a:r>
            <a:r>
              <a:rPr lang="en-US" sz="1500" dirty="0" err="1"/>
              <a:t>descrizioni</a:t>
            </a:r>
            <a:r>
              <a:rPr lang="en-US" sz="1500" dirty="0"/>
              <a:t> di </a:t>
            </a:r>
            <a:r>
              <a:rPr lang="en-US" sz="1500" dirty="0" err="1"/>
              <a:t>processi</a:t>
            </a:r>
            <a:r>
              <a:rPr lang="en-US" sz="1500" dirty="0"/>
              <a:t> </a:t>
            </a:r>
            <a:r>
              <a:rPr lang="en-US" sz="1500" dirty="0" err="1"/>
              <a:t>aziendali</a:t>
            </a:r>
            <a:r>
              <a:rPr lang="en-US" sz="1500" dirty="0"/>
              <a:t>.</a:t>
            </a:r>
          </a:p>
          <a:p>
            <a:pPr marL="742950" lvl="1" indent="-228600">
              <a:lnSpc>
                <a:spcPct val="90000"/>
              </a:lnSpc>
              <a:spcAft>
                <a:spcPts val="600"/>
              </a:spcAft>
              <a:buFont typeface="Arial" panose="020B0604020202020204" pitchFamily="34" charset="0"/>
              <a:buChar char="•"/>
            </a:pPr>
            <a:r>
              <a:rPr lang="en-US" sz="1500" dirty="0" err="1"/>
              <a:t>Possono</a:t>
            </a:r>
            <a:r>
              <a:rPr lang="en-US" sz="1500" dirty="0"/>
              <a:t> </a:t>
            </a:r>
            <a:r>
              <a:rPr lang="en-US" sz="1500" dirty="0" err="1"/>
              <a:t>supportare</a:t>
            </a:r>
            <a:r>
              <a:rPr lang="en-US" sz="1500" dirty="0"/>
              <a:t> </a:t>
            </a:r>
            <a:r>
              <a:rPr lang="en-US" sz="1500" dirty="0" err="1"/>
              <a:t>nella</a:t>
            </a:r>
            <a:r>
              <a:rPr lang="en-US" sz="1500" dirty="0"/>
              <a:t> </a:t>
            </a:r>
            <a:r>
              <a:rPr lang="en-US" sz="1500" dirty="0" err="1"/>
              <a:t>validazione</a:t>
            </a:r>
            <a:r>
              <a:rPr lang="en-US" sz="1500" dirty="0"/>
              <a:t> </a:t>
            </a:r>
            <a:r>
              <a:rPr lang="en-US" sz="1500" dirty="0" err="1"/>
              <a:t>degli</a:t>
            </a:r>
            <a:r>
              <a:rPr lang="en-US" sz="1500" dirty="0"/>
              <a:t> </a:t>
            </a:r>
            <a:r>
              <a:rPr lang="en-US" sz="1500" dirty="0" err="1"/>
              <a:t>eventi</a:t>
            </a:r>
            <a:r>
              <a:rPr lang="en-US" sz="1500" dirty="0"/>
              <a:t> (Business Rules).</a:t>
            </a:r>
          </a:p>
          <a:p>
            <a:pPr marL="285750" indent="-228600">
              <a:lnSpc>
                <a:spcPct val="90000"/>
              </a:lnSpc>
              <a:spcAft>
                <a:spcPts val="600"/>
              </a:spcAft>
              <a:buFont typeface="Arial" panose="020B0604020202020204" pitchFamily="34" charset="0"/>
              <a:buChar char="•"/>
            </a:pPr>
            <a:r>
              <a:rPr lang="en-US" sz="1500" b="1" dirty="0"/>
              <a:t>Context Mapping</a:t>
            </a:r>
          </a:p>
          <a:p>
            <a:pPr marL="742950" lvl="1" indent="-228600">
              <a:lnSpc>
                <a:spcPct val="90000"/>
              </a:lnSpc>
              <a:spcAft>
                <a:spcPts val="600"/>
              </a:spcAft>
              <a:buFont typeface="Arial" panose="020B0604020202020204" pitchFamily="34" charset="0"/>
              <a:buChar char="•"/>
            </a:pPr>
            <a:r>
              <a:rPr lang="en-US" sz="1500" dirty="0" err="1"/>
              <a:t>Supporto</a:t>
            </a:r>
            <a:r>
              <a:rPr lang="en-US" sz="1500" dirty="0"/>
              <a:t> </a:t>
            </a:r>
            <a:r>
              <a:rPr lang="en-US" sz="1500" dirty="0" err="1"/>
              <a:t>nell’identificazione</a:t>
            </a:r>
            <a:r>
              <a:rPr lang="en-US" sz="1500" dirty="0"/>
              <a:t> di Bounded Context </a:t>
            </a:r>
            <a:r>
              <a:rPr lang="en-US" sz="1500" dirty="0" err="1"/>
              <a:t>analizzando</a:t>
            </a:r>
            <a:r>
              <a:rPr lang="en-US" sz="1500" dirty="0"/>
              <a:t> le </a:t>
            </a:r>
            <a:r>
              <a:rPr lang="en-US" sz="1500" dirty="0" err="1"/>
              <a:t>iterazioni</a:t>
            </a:r>
            <a:r>
              <a:rPr lang="en-US" sz="1500" dirty="0"/>
              <a:t> </a:t>
            </a:r>
            <a:r>
              <a:rPr lang="en-US" sz="1500" dirty="0" err="1"/>
              <a:t>tra</a:t>
            </a:r>
            <a:r>
              <a:rPr lang="en-US" sz="1500" dirty="0"/>
              <a:t> </a:t>
            </a:r>
            <a:r>
              <a:rPr lang="en-US" sz="1500" dirty="0" err="1"/>
              <a:t>sistemi</a:t>
            </a:r>
            <a:r>
              <a:rPr lang="en-US" sz="1500" dirty="0"/>
              <a:t>.</a:t>
            </a:r>
          </a:p>
          <a:p>
            <a:pPr marL="285750" indent="-228600">
              <a:lnSpc>
                <a:spcPct val="90000"/>
              </a:lnSpc>
              <a:spcAft>
                <a:spcPts val="600"/>
              </a:spcAft>
              <a:buFont typeface="Arial" panose="020B0604020202020204" pitchFamily="34" charset="0"/>
              <a:buChar char="•"/>
            </a:pPr>
            <a:r>
              <a:rPr lang="en-US" sz="1500" b="1" dirty="0"/>
              <a:t>Story Telling</a:t>
            </a:r>
          </a:p>
          <a:p>
            <a:pPr marL="742950" lvl="1" indent="-228600">
              <a:lnSpc>
                <a:spcPct val="90000"/>
              </a:lnSpc>
              <a:spcAft>
                <a:spcPts val="600"/>
              </a:spcAft>
              <a:buFont typeface="Arial" panose="020B0604020202020204" pitchFamily="34" charset="0"/>
              <a:buChar char="•"/>
            </a:pPr>
            <a:r>
              <a:rPr lang="en-US" sz="1500" dirty="0" err="1"/>
              <a:t>Generazione</a:t>
            </a:r>
            <a:r>
              <a:rPr lang="en-US" sz="1500" dirty="0"/>
              <a:t> di </a:t>
            </a:r>
            <a:r>
              <a:rPr lang="en-US" sz="1500" dirty="0" err="1"/>
              <a:t>scenari</a:t>
            </a:r>
            <a:r>
              <a:rPr lang="en-US" sz="1500" dirty="0"/>
              <a:t>, o </a:t>
            </a:r>
            <a:r>
              <a:rPr lang="en-US" sz="1500" dirty="0" err="1"/>
              <a:t>storie</a:t>
            </a:r>
            <a:r>
              <a:rPr lang="en-US" sz="1500" dirty="0"/>
              <a:t>, </a:t>
            </a:r>
            <a:r>
              <a:rPr lang="en-US" sz="1500" dirty="0" err="1"/>
              <a:t>basate</a:t>
            </a:r>
            <a:r>
              <a:rPr lang="en-US" sz="1500" dirty="0"/>
              <a:t> </a:t>
            </a:r>
            <a:r>
              <a:rPr lang="en-US" sz="1500" dirty="0" err="1"/>
              <a:t>su</a:t>
            </a:r>
            <a:r>
              <a:rPr lang="en-US" sz="1500" dirty="0"/>
              <a:t> </a:t>
            </a:r>
            <a:r>
              <a:rPr lang="en-US" sz="1500" dirty="0" err="1"/>
              <a:t>esempi</a:t>
            </a:r>
            <a:r>
              <a:rPr lang="en-US" sz="1500" dirty="0"/>
              <a:t> </a:t>
            </a:r>
            <a:r>
              <a:rPr lang="en-US" sz="1500" dirty="0" err="1"/>
              <a:t>menzionati</a:t>
            </a:r>
            <a:r>
              <a:rPr lang="en-US" sz="1500" dirty="0"/>
              <a:t> </a:t>
            </a:r>
            <a:r>
              <a:rPr lang="en-US" sz="1500" dirty="0" err="1"/>
              <a:t>nella</a:t>
            </a:r>
            <a:r>
              <a:rPr lang="en-US" sz="1500" dirty="0"/>
              <a:t> </a:t>
            </a:r>
            <a:r>
              <a:rPr lang="en-US" sz="1500" dirty="0" err="1"/>
              <a:t>documentazione</a:t>
            </a:r>
            <a:r>
              <a:rPr lang="en-US" sz="1500" dirty="0"/>
              <a:t>.</a:t>
            </a:r>
          </a:p>
          <a:p>
            <a:pPr marL="285750" indent="-228600">
              <a:lnSpc>
                <a:spcPct val="90000"/>
              </a:lnSpc>
              <a:spcAft>
                <a:spcPts val="600"/>
              </a:spcAft>
              <a:buFont typeface="Arial" panose="020B0604020202020204" pitchFamily="34" charset="0"/>
              <a:buChar char="•"/>
            </a:pPr>
            <a:r>
              <a:rPr lang="en-US" sz="1500" b="1" dirty="0"/>
              <a:t>Ubiquitous Language</a:t>
            </a:r>
          </a:p>
          <a:p>
            <a:pPr marL="742950" lvl="1" indent="-228600">
              <a:lnSpc>
                <a:spcPct val="90000"/>
              </a:lnSpc>
              <a:spcAft>
                <a:spcPts val="600"/>
              </a:spcAft>
              <a:buFont typeface="Arial" panose="020B0604020202020204" pitchFamily="34" charset="0"/>
              <a:buChar char="•"/>
            </a:pPr>
            <a:r>
              <a:rPr lang="en-US" sz="1500" dirty="0" err="1"/>
              <a:t>Validazione</a:t>
            </a:r>
            <a:r>
              <a:rPr lang="en-US" sz="1500" dirty="0"/>
              <a:t> </a:t>
            </a:r>
            <a:r>
              <a:rPr lang="en-US" sz="1500" dirty="0" err="1"/>
              <a:t>dell’Ubiquitous</a:t>
            </a:r>
            <a:r>
              <a:rPr lang="en-US" sz="1500" dirty="0"/>
              <a:t> Language </a:t>
            </a:r>
            <a:r>
              <a:rPr lang="en-US" sz="1500" dirty="0" err="1"/>
              <a:t>assicurandosi</a:t>
            </a:r>
            <a:r>
              <a:rPr lang="en-US" sz="1500" dirty="0"/>
              <a:t> </a:t>
            </a:r>
            <a:r>
              <a:rPr lang="en-US" sz="1500" dirty="0" err="1"/>
              <a:t>che</a:t>
            </a:r>
            <a:r>
              <a:rPr lang="en-US" sz="1500" dirty="0"/>
              <a:t> </a:t>
            </a:r>
            <a:r>
              <a:rPr lang="en-US" sz="1500" dirty="0" err="1"/>
              <a:t>i</a:t>
            </a:r>
            <a:r>
              <a:rPr lang="en-US" sz="1500" dirty="0"/>
              <a:t> termini </a:t>
            </a:r>
            <a:r>
              <a:rPr lang="en-US" sz="1500" dirty="0" err="1"/>
              <a:t>siano</a:t>
            </a:r>
            <a:r>
              <a:rPr lang="en-US" sz="1500" dirty="0"/>
              <a:t> </a:t>
            </a:r>
            <a:r>
              <a:rPr lang="en-US" sz="1500" dirty="0" err="1"/>
              <a:t>coerenti</a:t>
            </a:r>
            <a:r>
              <a:rPr lang="en-US" sz="1500" dirty="0"/>
              <a:t>.</a:t>
            </a:r>
          </a:p>
        </p:txBody>
      </p:sp>
      <p:sp>
        <p:nvSpPr>
          <p:cNvPr id="6" name="CasellaDiTesto 5">
            <a:extLst>
              <a:ext uri="{FF2B5EF4-FFF2-40B4-BE49-F238E27FC236}">
                <a16:creationId xmlns:a16="http://schemas.microsoft.com/office/drawing/2014/main" id="{900A0DFA-FA2D-D190-1328-39B32E11329E}"/>
              </a:ext>
            </a:extLst>
          </p:cNvPr>
          <p:cNvSpPr txBox="1"/>
          <p:nvPr/>
        </p:nvSpPr>
        <p:spPr>
          <a:xfrm>
            <a:off x="527387" y="479493"/>
            <a:ext cx="7987964" cy="1064635"/>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kern="1200" dirty="0">
                <a:solidFill>
                  <a:srgbClr val="C00000"/>
                </a:solidFill>
                <a:ea typeface="+mj-ea"/>
                <a:cs typeface="+mj-cs"/>
              </a:rPr>
              <a:t>Who takes advantage of LLMs</a:t>
            </a:r>
          </a:p>
        </p:txBody>
      </p:sp>
    </p:spTree>
    <p:extLst>
      <p:ext uri="{BB962C8B-B14F-4D97-AF65-F5344CB8AC3E}">
        <p14:creationId xmlns:p14="http://schemas.microsoft.com/office/powerpoint/2010/main" val="318802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2891DF-B661-8067-BC13-CE87B84F7E48}"/>
            </a:ext>
          </a:extLst>
        </p:cNvPr>
        <p:cNvGrpSpPr/>
        <p:nvPr/>
      </p:nvGrpSpPr>
      <p:grpSpPr>
        <a:xfrm>
          <a:off x="0" y="0"/>
          <a:ext cx="0" cy="0"/>
          <a:chOff x="0" y="0"/>
          <a:chExt cx="0" cy="0"/>
        </a:xfrm>
      </p:grpSpPr>
      <p:pic>
        <p:nvPicPr>
          <p:cNvPr id="3" name="Immagine 2">
            <a:hlinkClick r:id="rId3"/>
            <a:extLst>
              <a:ext uri="{FF2B5EF4-FFF2-40B4-BE49-F238E27FC236}">
                <a16:creationId xmlns:a16="http://schemas.microsoft.com/office/drawing/2014/main" id="{0C9AC5A7-D49D-CCE7-1FF6-774A71213C6C}"/>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 name="CasellaDiTesto 1">
            <a:extLst>
              <a:ext uri="{FF2B5EF4-FFF2-40B4-BE49-F238E27FC236}">
                <a16:creationId xmlns:a16="http://schemas.microsoft.com/office/drawing/2014/main" id="{345F1738-2E35-D424-1E7F-3E46831D7B80}"/>
              </a:ext>
            </a:extLst>
          </p:cNvPr>
          <p:cNvSpPr txBox="1"/>
          <p:nvPr/>
        </p:nvSpPr>
        <p:spPr>
          <a:xfrm>
            <a:off x="73324" y="129290"/>
            <a:ext cx="8997351" cy="85412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kern="1200" dirty="0">
                <a:solidFill>
                  <a:srgbClr val="C00000"/>
                </a:solidFill>
                <a:ea typeface="+mj-ea"/>
                <a:cs typeface="+mj-cs"/>
              </a:rPr>
              <a:t>Breathe … It’s not all that easy!</a:t>
            </a:r>
          </a:p>
        </p:txBody>
      </p:sp>
      <p:pic>
        <p:nvPicPr>
          <p:cNvPr id="5" name="Immagine 4">
            <a:extLst>
              <a:ext uri="{FF2B5EF4-FFF2-40B4-BE49-F238E27FC236}">
                <a16:creationId xmlns:a16="http://schemas.microsoft.com/office/drawing/2014/main" id="{E8A40767-D702-DED4-F64E-E54E141BF8A0}"/>
              </a:ext>
            </a:extLst>
          </p:cNvPr>
          <p:cNvPicPr>
            <a:picLocks noChangeAspect="1"/>
          </p:cNvPicPr>
          <p:nvPr/>
        </p:nvPicPr>
        <p:blipFill>
          <a:blip r:embed="rId5"/>
          <a:stretch>
            <a:fillRect/>
          </a:stretch>
        </p:blipFill>
        <p:spPr>
          <a:xfrm>
            <a:off x="3208047" y="1661995"/>
            <a:ext cx="2727904" cy="2801023"/>
          </a:xfrm>
          <a:prstGeom prst="rect">
            <a:avLst/>
          </a:prstGeom>
        </p:spPr>
      </p:pic>
      <p:sp>
        <p:nvSpPr>
          <p:cNvPr id="6" name="CasellaDiTesto 5">
            <a:extLst>
              <a:ext uri="{FF2B5EF4-FFF2-40B4-BE49-F238E27FC236}">
                <a16:creationId xmlns:a16="http://schemas.microsoft.com/office/drawing/2014/main" id="{3D408AE5-5416-D59C-20B0-BACF53B7B23C}"/>
              </a:ext>
            </a:extLst>
          </p:cNvPr>
          <p:cNvSpPr txBox="1"/>
          <p:nvPr/>
        </p:nvSpPr>
        <p:spPr>
          <a:xfrm>
            <a:off x="385014" y="1870326"/>
            <a:ext cx="2918903" cy="3416320"/>
          </a:xfrm>
          <a:prstGeom prst="rect">
            <a:avLst/>
          </a:prstGeom>
          <a:noFill/>
        </p:spPr>
        <p:txBody>
          <a:bodyPr wrap="square" rtlCol="0">
            <a:spAutoFit/>
          </a:bodyPr>
          <a:lstStyle/>
          <a:p>
            <a:r>
              <a:rPr lang="it-IT" b="1" dirty="0"/>
              <a:t>Vantaggi</a:t>
            </a:r>
          </a:p>
          <a:p>
            <a:endParaRPr lang="it-IT" dirty="0"/>
          </a:p>
          <a:p>
            <a:pPr marL="285750" indent="-285750">
              <a:buFont typeface="Arial" panose="020B0604020202020204" pitchFamily="34" charset="0"/>
              <a:buChar char="•"/>
            </a:pPr>
            <a:r>
              <a:rPr lang="it-IT" dirty="0"/>
              <a:t>Velocità nell’analisi di grandi quantità di informazioni.</a:t>
            </a:r>
          </a:p>
          <a:p>
            <a:pPr marL="285750" indent="-285750">
              <a:buFont typeface="Arial" panose="020B0604020202020204" pitchFamily="34" charset="0"/>
              <a:buChar char="•"/>
            </a:pPr>
            <a:r>
              <a:rPr lang="it-IT" dirty="0"/>
              <a:t>Capacità di fornire prospettive nuove o alternative.</a:t>
            </a:r>
          </a:p>
          <a:p>
            <a:pPr marL="285750" indent="-285750">
              <a:buFont typeface="Arial" panose="020B0604020202020204" pitchFamily="34" charset="0"/>
              <a:buChar char="•"/>
            </a:pPr>
            <a:r>
              <a:rPr lang="it-IT" dirty="0"/>
              <a:t>Riduzione dei malintesi attraverso la standardizzazione del linguaggio.</a:t>
            </a:r>
          </a:p>
        </p:txBody>
      </p:sp>
      <p:sp>
        <p:nvSpPr>
          <p:cNvPr id="7" name="CasellaDiTesto 6">
            <a:extLst>
              <a:ext uri="{FF2B5EF4-FFF2-40B4-BE49-F238E27FC236}">
                <a16:creationId xmlns:a16="http://schemas.microsoft.com/office/drawing/2014/main" id="{188EBB90-6416-1B97-C1EE-031224A2E04B}"/>
              </a:ext>
            </a:extLst>
          </p:cNvPr>
          <p:cNvSpPr txBox="1"/>
          <p:nvPr/>
        </p:nvSpPr>
        <p:spPr>
          <a:xfrm>
            <a:off x="6151772" y="1870326"/>
            <a:ext cx="2918903" cy="3139321"/>
          </a:xfrm>
          <a:prstGeom prst="rect">
            <a:avLst/>
          </a:prstGeom>
          <a:noFill/>
        </p:spPr>
        <p:txBody>
          <a:bodyPr wrap="square" rtlCol="0">
            <a:spAutoFit/>
          </a:bodyPr>
          <a:lstStyle/>
          <a:p>
            <a:r>
              <a:rPr lang="it-IT" b="1" dirty="0"/>
              <a:t>Svantaggi</a:t>
            </a:r>
          </a:p>
          <a:p>
            <a:endParaRPr lang="it-IT" dirty="0"/>
          </a:p>
          <a:p>
            <a:pPr marL="285750" indent="-285750">
              <a:buFont typeface="Arial" panose="020B0604020202020204" pitchFamily="34" charset="0"/>
              <a:buChar char="•"/>
            </a:pPr>
            <a:r>
              <a:rPr lang="it-IT" dirty="0"/>
              <a:t>Mancanza di contesto. Gli LLM non hanno una comprensione reale del dominio.</a:t>
            </a:r>
          </a:p>
          <a:p>
            <a:pPr marL="285750" indent="-285750">
              <a:buFont typeface="Arial" panose="020B0604020202020204" pitchFamily="34" charset="0"/>
              <a:buChar char="•"/>
            </a:pPr>
            <a:r>
              <a:rPr lang="it-IT" dirty="0"/>
              <a:t>Rischio di generare informazioni non accurate o non rilevanti.</a:t>
            </a:r>
          </a:p>
          <a:p>
            <a:pPr marL="285750" indent="-285750">
              <a:buFont typeface="Arial" panose="020B0604020202020204" pitchFamily="34" charset="0"/>
              <a:buChar char="•"/>
            </a:pPr>
            <a:r>
              <a:rPr lang="it-IT" b="1" dirty="0"/>
              <a:t>Necessità di supervisione umana: Domain Expert!</a:t>
            </a:r>
          </a:p>
        </p:txBody>
      </p:sp>
    </p:spTree>
    <p:extLst>
      <p:ext uri="{BB962C8B-B14F-4D97-AF65-F5344CB8AC3E}">
        <p14:creationId xmlns:p14="http://schemas.microsoft.com/office/powerpoint/2010/main" val="37161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A8BB63-A0A7-3591-1020-030F313C311B}"/>
            </a:ext>
          </a:extLst>
        </p:cNvPr>
        <p:cNvGrpSpPr/>
        <p:nvPr/>
      </p:nvGrpSpPr>
      <p:grpSpPr>
        <a:xfrm>
          <a:off x="0" y="0"/>
          <a:ext cx="0" cy="0"/>
          <a:chOff x="0" y="0"/>
          <a:chExt cx="0" cy="0"/>
        </a:xfrm>
      </p:grpSpPr>
      <p:sp useBgFill="1">
        <p:nvSpPr>
          <p:cNvPr id="32" name="Rectangle 26">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a16="http://schemas.microsoft.com/office/drawing/2014/main" id="{0F59B0EF-E830-283A-7426-642E84232DF6}"/>
              </a:ext>
            </a:extLst>
          </p:cNvPr>
          <p:cNvSpPr txBox="1"/>
          <p:nvPr/>
        </p:nvSpPr>
        <p:spPr>
          <a:xfrm>
            <a:off x="442170" y="856180"/>
            <a:ext cx="3959556" cy="92379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500" dirty="0">
                <a:solidFill>
                  <a:srgbClr val="C00000"/>
                </a:solidFill>
                <a:ea typeface="+mj-ea"/>
                <a:cs typeface="+mj-cs"/>
              </a:rPr>
              <a:t>Best Practice</a:t>
            </a:r>
          </a:p>
        </p:txBody>
      </p:sp>
      <p:grpSp>
        <p:nvGrpSpPr>
          <p:cNvPr id="34"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123821"/>
            <a:ext cx="373130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571FE346-1ED4-3C67-9A49-ED849E3F5478}"/>
              </a:ext>
            </a:extLst>
          </p:cNvPr>
          <p:cNvSpPr txBox="1"/>
          <p:nvPr/>
        </p:nvSpPr>
        <p:spPr>
          <a:xfrm>
            <a:off x="443039" y="2330505"/>
            <a:ext cx="3958549" cy="39795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700" b="1"/>
              <a:t>Definire obiettivi chiari</a:t>
            </a:r>
          </a:p>
          <a:p>
            <a:pPr marL="742950" lvl="1" indent="-228600">
              <a:lnSpc>
                <a:spcPct val="90000"/>
              </a:lnSpc>
              <a:spcAft>
                <a:spcPts val="600"/>
              </a:spcAft>
              <a:buFont typeface="Arial" panose="020B0604020202020204" pitchFamily="34" charset="0"/>
              <a:buChar char="•"/>
            </a:pPr>
            <a:r>
              <a:rPr lang="en-US" sz="1700"/>
              <a:t>Usare gli LLM come strumenti di support, non in sostituzione dei domain expert.</a:t>
            </a:r>
          </a:p>
          <a:p>
            <a:pPr marL="285750" indent="-228600">
              <a:lnSpc>
                <a:spcPct val="90000"/>
              </a:lnSpc>
              <a:spcAft>
                <a:spcPts val="600"/>
              </a:spcAft>
              <a:buFont typeface="Arial" panose="020B0604020202020204" pitchFamily="34" charset="0"/>
              <a:buChar char="•"/>
            </a:pPr>
            <a:r>
              <a:rPr lang="en-US" sz="1700" b="1"/>
              <a:t>Collaborazione iterativa</a:t>
            </a:r>
          </a:p>
          <a:p>
            <a:pPr marL="742950" lvl="1" indent="-228600">
              <a:lnSpc>
                <a:spcPct val="90000"/>
              </a:lnSpc>
              <a:spcAft>
                <a:spcPts val="600"/>
              </a:spcAft>
              <a:buFont typeface="Arial" panose="020B0604020202020204" pitchFamily="34" charset="0"/>
              <a:buChar char="•"/>
            </a:pPr>
            <a:r>
              <a:rPr lang="en-US" sz="1700"/>
              <a:t>Iterare tra input dei domain expert e output generate dagli LLM.</a:t>
            </a:r>
          </a:p>
          <a:p>
            <a:pPr marL="285750" indent="-228600">
              <a:lnSpc>
                <a:spcPct val="90000"/>
              </a:lnSpc>
              <a:spcAft>
                <a:spcPts val="600"/>
              </a:spcAft>
              <a:buFont typeface="Arial" panose="020B0604020202020204" pitchFamily="34" charset="0"/>
              <a:buChar char="•"/>
            </a:pPr>
            <a:r>
              <a:rPr lang="en-US" sz="1700" b="1"/>
              <a:t>Validazione continua</a:t>
            </a:r>
          </a:p>
          <a:p>
            <a:pPr marL="742950" lvl="1" indent="-228600">
              <a:lnSpc>
                <a:spcPct val="90000"/>
              </a:lnSpc>
              <a:spcAft>
                <a:spcPts val="600"/>
              </a:spcAft>
              <a:buFont typeface="Arial" panose="020B0604020202020204" pitchFamily="34" charset="0"/>
              <a:buChar char="•"/>
            </a:pPr>
            <a:r>
              <a:rPr lang="en-US" sz="1700"/>
              <a:t>Verificare costantemente che i suggerimenti siano corretti e utili.</a:t>
            </a:r>
          </a:p>
          <a:p>
            <a:pPr marL="285750" indent="-228600">
              <a:lnSpc>
                <a:spcPct val="90000"/>
              </a:lnSpc>
              <a:spcAft>
                <a:spcPts val="600"/>
              </a:spcAft>
              <a:buFont typeface="Arial" panose="020B0604020202020204" pitchFamily="34" charset="0"/>
              <a:buChar char="•"/>
            </a:pPr>
            <a:r>
              <a:rPr lang="en-US" sz="1700" b="1"/>
              <a:t>Conservazione del contesto</a:t>
            </a:r>
          </a:p>
          <a:p>
            <a:pPr marL="742950" lvl="1" indent="-228600">
              <a:lnSpc>
                <a:spcPct val="90000"/>
              </a:lnSpc>
              <a:spcAft>
                <a:spcPts val="600"/>
              </a:spcAft>
              <a:buFont typeface="Arial" panose="020B0604020202020204" pitchFamily="34" charset="0"/>
              <a:buChar char="•"/>
            </a:pPr>
            <a:r>
              <a:rPr lang="en-US" sz="1700"/>
              <a:t>Usare prompt strutturati e fornire agli LLM informazioni contestuali.</a:t>
            </a:r>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7447"/>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Carattere, schermata, bianco&#10;&#10;Descrizione generata automaticamente">
            <a:extLst>
              <a:ext uri="{FF2B5EF4-FFF2-40B4-BE49-F238E27FC236}">
                <a16:creationId xmlns:a16="http://schemas.microsoft.com/office/drawing/2014/main" id="{45EEA56D-56EC-8631-E601-74A9C85FC6B6}"/>
              </a:ext>
            </a:extLst>
          </p:cNvPr>
          <p:cNvPicPr>
            <a:picLocks noChangeAspect="1"/>
          </p:cNvPicPr>
          <p:nvPr/>
        </p:nvPicPr>
        <p:blipFill>
          <a:blip r:embed="rId3"/>
          <a:stretch>
            <a:fillRect/>
          </a:stretch>
        </p:blipFill>
        <p:spPr>
          <a:xfrm>
            <a:off x="5285551" y="868015"/>
            <a:ext cx="3298075" cy="832764"/>
          </a:xfrm>
          <a:prstGeom prst="rect">
            <a:avLst/>
          </a:prstGeom>
        </p:spPr>
      </p:pic>
      <p:sp>
        <p:nvSpPr>
          <p:cNvPr id="39" name="Rectangle 3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265" y="3505479"/>
            <a:ext cx="363411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49817898-858A-8F26-EE40-D5E8FFC1DE71}"/>
              </a:ext>
            </a:extLst>
          </p:cNvPr>
          <p:cNvSpPr txBox="1"/>
          <p:nvPr/>
        </p:nvSpPr>
        <p:spPr>
          <a:xfrm>
            <a:off x="5348510" y="1876851"/>
            <a:ext cx="3296677" cy="738664"/>
          </a:xfrm>
          <a:prstGeom prst="rect">
            <a:avLst/>
          </a:prstGeom>
          <a:noFill/>
        </p:spPr>
        <p:txBody>
          <a:bodyPr wrap="square" rtlCol="0">
            <a:spAutoFit/>
          </a:bodyPr>
          <a:lstStyle/>
          <a:p>
            <a:r>
              <a:rPr lang="it-IT" sz="1400" dirty="0">
                <a:hlinkClick r:id="rId4"/>
              </a:rPr>
              <a:t>https://docs.github.com/en/copilot/customizing-copilot/adding-custom-instructions-for-github-copilot</a:t>
            </a:r>
            <a:endParaRPr lang="it-IT" sz="1400" dirty="0"/>
          </a:p>
        </p:txBody>
      </p:sp>
      <p:pic>
        <p:nvPicPr>
          <p:cNvPr id="6" name="Immagine 5">
            <a:extLst>
              <a:ext uri="{FF2B5EF4-FFF2-40B4-BE49-F238E27FC236}">
                <a16:creationId xmlns:a16="http://schemas.microsoft.com/office/drawing/2014/main" id="{749499B1-57D4-AD4B-1C7E-4393A5B347AE}"/>
              </a:ext>
            </a:extLst>
          </p:cNvPr>
          <p:cNvPicPr>
            <a:picLocks noChangeAspect="1"/>
          </p:cNvPicPr>
          <p:nvPr/>
        </p:nvPicPr>
        <p:blipFill>
          <a:blip r:embed="rId5"/>
          <a:stretch>
            <a:fillRect/>
          </a:stretch>
        </p:blipFill>
        <p:spPr>
          <a:xfrm>
            <a:off x="5727895" y="3564975"/>
            <a:ext cx="2537906" cy="2425010"/>
          </a:xfrm>
          <a:prstGeom prst="rect">
            <a:avLst/>
          </a:prstGeom>
        </p:spPr>
      </p:pic>
      <p:sp>
        <p:nvSpPr>
          <p:cNvPr id="7" name="CasellaDiTesto 6">
            <a:extLst>
              <a:ext uri="{FF2B5EF4-FFF2-40B4-BE49-F238E27FC236}">
                <a16:creationId xmlns:a16="http://schemas.microsoft.com/office/drawing/2014/main" id="{4EAB13CE-BE96-B988-D4A3-FBDD914CB5EB}"/>
              </a:ext>
            </a:extLst>
          </p:cNvPr>
          <p:cNvSpPr txBox="1"/>
          <p:nvPr/>
        </p:nvSpPr>
        <p:spPr>
          <a:xfrm>
            <a:off x="5766318" y="6035317"/>
            <a:ext cx="2537906" cy="369332"/>
          </a:xfrm>
          <a:prstGeom prst="rect">
            <a:avLst/>
          </a:prstGeom>
          <a:noFill/>
        </p:spPr>
        <p:txBody>
          <a:bodyPr wrap="square" rtlCol="0">
            <a:spAutoFit/>
          </a:bodyPr>
          <a:lstStyle/>
          <a:p>
            <a:pPr algn="ctr"/>
            <a:r>
              <a:rPr lang="it-IT" dirty="0">
                <a:hlinkClick r:id="rId6"/>
              </a:rPr>
              <a:t>prompty.ai</a:t>
            </a:r>
            <a:endParaRPr lang="it-IT" dirty="0"/>
          </a:p>
        </p:txBody>
      </p:sp>
    </p:spTree>
    <p:extLst>
      <p:ext uri="{BB962C8B-B14F-4D97-AF65-F5344CB8AC3E}">
        <p14:creationId xmlns:p14="http://schemas.microsoft.com/office/powerpoint/2010/main" val="80622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A74F9D-D470-13B1-0ED2-9E253098C6C0}"/>
            </a:ext>
          </a:extLst>
        </p:cNvPr>
        <p:cNvGrpSpPr/>
        <p:nvPr/>
      </p:nvGrpSpPr>
      <p:grpSpPr>
        <a:xfrm>
          <a:off x="0" y="0"/>
          <a:ext cx="0" cy="0"/>
          <a:chOff x="0" y="0"/>
          <a:chExt cx="0" cy="0"/>
        </a:xfrm>
      </p:grpSpPr>
      <p:sp useBgFill="1">
        <p:nvSpPr>
          <p:cNvPr id="21" name="Rectangle 15">
            <a:extLst>
              <a:ext uri="{FF2B5EF4-FFF2-40B4-BE49-F238E27FC236}">
                <a16:creationId xmlns:a16="http://schemas.microsoft.com/office/drawing/2014/main" id="{AE180844-22C7-DF5F-CCF4-267D5FFA8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7">
            <a:extLst>
              <a:ext uri="{FF2B5EF4-FFF2-40B4-BE49-F238E27FC236}">
                <a16:creationId xmlns:a16="http://schemas.microsoft.com/office/drawing/2014/main" id="{90D265ED-6D8E-2FDC-6FED-85F83F82A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84DCA57D-B4D4-C6D6-04B6-CA179852ABFF}"/>
              </a:ext>
            </a:extLst>
          </p:cNvPr>
          <p:cNvSpPr txBox="1"/>
          <p:nvPr/>
        </p:nvSpPr>
        <p:spPr>
          <a:xfrm>
            <a:off x="527387" y="479493"/>
            <a:ext cx="798796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kern="1200" dirty="0">
                <a:solidFill>
                  <a:srgbClr val="C00000"/>
                </a:solidFill>
                <a:ea typeface="+mj-ea"/>
                <a:cs typeface="+mj-cs"/>
              </a:rPr>
              <a:t>Bello … ma </a:t>
            </a:r>
            <a:r>
              <a:rPr lang="en-US" sz="3700" kern="1200" dirty="0" err="1">
                <a:solidFill>
                  <a:srgbClr val="C00000"/>
                </a:solidFill>
                <a:ea typeface="+mj-ea"/>
                <a:cs typeface="+mj-cs"/>
              </a:rPr>
              <a:t>nel</a:t>
            </a:r>
            <a:r>
              <a:rPr lang="en-US" sz="3700" kern="1200" dirty="0">
                <a:solidFill>
                  <a:srgbClr val="C00000"/>
                </a:solidFill>
                <a:ea typeface="+mj-ea"/>
                <a:cs typeface="+mj-cs"/>
              </a:rPr>
              <a:t> </a:t>
            </a:r>
            <a:r>
              <a:rPr lang="en-US" sz="3700" kern="1200" dirty="0" err="1">
                <a:solidFill>
                  <a:srgbClr val="C00000"/>
                </a:solidFill>
                <a:ea typeface="+mj-ea"/>
                <a:cs typeface="+mj-cs"/>
              </a:rPr>
              <a:t>quotidiano</a:t>
            </a:r>
            <a:r>
              <a:rPr lang="en-US" sz="3700" kern="1200" dirty="0">
                <a:solidFill>
                  <a:srgbClr val="C00000"/>
                </a:solidFill>
                <a:ea typeface="+mj-ea"/>
                <a:cs typeface="+mj-cs"/>
              </a:rPr>
              <a:t>!?!?</a:t>
            </a:r>
          </a:p>
        </p:txBody>
      </p:sp>
      <p:sp>
        <p:nvSpPr>
          <p:cNvPr id="20" name="Freeform: Shape 19">
            <a:extLst>
              <a:ext uri="{FF2B5EF4-FFF2-40B4-BE49-F238E27FC236}">
                <a16:creationId xmlns:a16="http://schemas.microsoft.com/office/drawing/2014/main" id="{1CAC8CF1-BC93-10C3-F1C5-4351E3E03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magine 1">
            <a:hlinkClick r:id="rId3"/>
            <a:extLst>
              <a:ext uri="{FF2B5EF4-FFF2-40B4-BE49-F238E27FC236}">
                <a16:creationId xmlns:a16="http://schemas.microsoft.com/office/drawing/2014/main" id="{CE5B1070-FBC4-8C55-1B41-8DCAB22D916E}"/>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A9519F79-0537-7E59-89FC-4F2AE87FE4DD}"/>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4" name="Immagine 3" descr="Picture of Eric Evans">
            <a:extLst>
              <a:ext uri="{FF2B5EF4-FFF2-40B4-BE49-F238E27FC236}">
                <a16:creationId xmlns:a16="http://schemas.microsoft.com/office/drawing/2014/main" id="{C0DB249C-69A7-CC3F-5A8C-157E4DD4438D}"/>
              </a:ext>
            </a:extLst>
          </p:cNvPr>
          <p:cNvPicPr>
            <a:picLocks noChangeAspect="1"/>
          </p:cNvPicPr>
          <p:nvPr/>
        </p:nvPicPr>
        <p:blipFill>
          <a:blip r:embed="rId6"/>
          <a:stretch>
            <a:fillRect/>
          </a:stretch>
        </p:blipFill>
        <p:spPr>
          <a:xfrm>
            <a:off x="5244482" y="2152712"/>
            <a:ext cx="1958953" cy="2552576"/>
          </a:xfrm>
          <a:prstGeom prst="rect">
            <a:avLst/>
          </a:prstGeom>
        </p:spPr>
      </p:pic>
      <p:sp>
        <p:nvSpPr>
          <p:cNvPr id="5" name="CasellaDiTesto 4">
            <a:extLst>
              <a:ext uri="{FF2B5EF4-FFF2-40B4-BE49-F238E27FC236}">
                <a16:creationId xmlns:a16="http://schemas.microsoft.com/office/drawing/2014/main" id="{99882220-DFDD-7081-051C-46494DDBCDD6}"/>
              </a:ext>
            </a:extLst>
          </p:cNvPr>
          <p:cNvSpPr txBox="1"/>
          <p:nvPr/>
        </p:nvSpPr>
        <p:spPr>
          <a:xfrm>
            <a:off x="802709" y="2828835"/>
            <a:ext cx="2918903" cy="1200329"/>
          </a:xfrm>
          <a:prstGeom prst="rect">
            <a:avLst/>
          </a:prstGeom>
          <a:noFill/>
        </p:spPr>
        <p:txBody>
          <a:bodyPr wrap="square" rtlCol="0">
            <a:spAutoFit/>
          </a:bodyPr>
          <a:lstStyle/>
          <a:p>
            <a:pPr marL="285750" indent="-285750">
              <a:buFont typeface="Arial" panose="020B0604020202020204" pitchFamily="34" charset="0"/>
              <a:buChar char="•"/>
            </a:pPr>
            <a:r>
              <a:rPr lang="it-IT" dirty="0"/>
              <a:t>Più semplice è il modello, più semplice è la risposta.</a:t>
            </a:r>
          </a:p>
          <a:p>
            <a:pPr marL="285750" indent="-285750">
              <a:buFont typeface="Arial" panose="020B0604020202020204" pitchFamily="34" charset="0"/>
              <a:buChar char="•"/>
            </a:pPr>
            <a:r>
              <a:rPr lang="it-IT" dirty="0"/>
              <a:t>Il modello migliore, dipende dalla domanda.</a:t>
            </a:r>
          </a:p>
        </p:txBody>
      </p:sp>
    </p:spTree>
    <p:extLst>
      <p:ext uri="{BB962C8B-B14F-4D97-AF65-F5344CB8AC3E}">
        <p14:creationId xmlns:p14="http://schemas.microsoft.com/office/powerpoint/2010/main" val="17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525964-0647-C670-31C1-5B618E40087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olo 1">
            <a:extLst>
              <a:ext uri="{FF2B5EF4-FFF2-40B4-BE49-F238E27FC236}">
                <a16:creationId xmlns:a16="http://schemas.microsoft.com/office/drawing/2014/main" id="{C23AAED5-219C-0DFB-45D5-EC70AB6D4515}"/>
              </a:ext>
            </a:extLst>
          </p:cNvPr>
          <p:cNvSpPr txBox="1">
            <a:spLocks/>
          </p:cNvSpPr>
          <p:nvPr/>
        </p:nvSpPr>
        <p:spPr>
          <a:xfrm>
            <a:off x="353683" y="479493"/>
            <a:ext cx="8161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rgbClr val="C00000"/>
                </a:solidFill>
                <a:latin typeface="+mn-lt"/>
                <a:ea typeface="+mj-ea"/>
                <a:cs typeface="+mj-cs"/>
              </a:rPr>
              <a:t>Bounded Context</a:t>
            </a:r>
          </a:p>
        </p:txBody>
      </p:sp>
      <p:sp>
        <p:nvSpPr>
          <p:cNvPr id="15"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E9D9BBDB-68D6-21B9-DFF6-DC6CA5AC0CE4}"/>
              </a:ext>
            </a:extLst>
          </p:cNvPr>
          <p:cNvPicPr>
            <a:picLocks noChangeAspect="1"/>
          </p:cNvPicPr>
          <p:nvPr/>
        </p:nvPicPr>
        <p:blipFill>
          <a:blip r:embed="rId3"/>
          <a:stretch>
            <a:fillRect/>
          </a:stretch>
        </p:blipFill>
        <p:spPr>
          <a:xfrm>
            <a:off x="458436" y="2575296"/>
            <a:ext cx="3583036" cy="214086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5" name="Content Placeholder 18">
            <a:extLst>
              <a:ext uri="{FF2B5EF4-FFF2-40B4-BE49-F238E27FC236}">
                <a16:creationId xmlns:a16="http://schemas.microsoft.com/office/drawing/2014/main" id="{82F0C74F-9717-50C3-A969-E34AD8D60C1B}"/>
              </a:ext>
            </a:extLst>
          </p:cNvPr>
          <p:cNvSpPr txBox="1">
            <a:spLocks/>
          </p:cNvSpPr>
          <p:nvPr/>
        </p:nvSpPr>
        <p:spPr>
          <a:xfrm>
            <a:off x="4434516" y="1805056"/>
            <a:ext cx="4094129" cy="4192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Context</a:t>
            </a:r>
            <a:r>
              <a:rPr lang="en-US" sz="2400" dirty="0"/>
              <a:t>: </a:t>
            </a:r>
            <a:r>
              <a:rPr lang="en-US" sz="2400" dirty="0" err="1"/>
              <a:t>Insieme</a:t>
            </a:r>
            <a:r>
              <a:rPr lang="en-US" sz="2400" dirty="0"/>
              <a:t> </a:t>
            </a:r>
            <a:r>
              <a:rPr lang="en-US" sz="2400" dirty="0" err="1"/>
              <a:t>delle</a:t>
            </a:r>
            <a:r>
              <a:rPr lang="en-US" sz="2400" dirty="0"/>
              <a:t> </a:t>
            </a:r>
            <a:r>
              <a:rPr lang="en-US" sz="2400" dirty="0" err="1"/>
              <a:t>circostanze</a:t>
            </a:r>
            <a:r>
              <a:rPr lang="en-US" sz="2400" dirty="0"/>
              <a:t> in cui </a:t>
            </a:r>
            <a:r>
              <a:rPr lang="en-US" sz="2400" dirty="0" err="1"/>
              <a:t>appare</a:t>
            </a:r>
            <a:r>
              <a:rPr lang="en-US" sz="2400" dirty="0"/>
              <a:t> </a:t>
            </a:r>
            <a:r>
              <a:rPr lang="en-US" sz="2400" dirty="0" err="1"/>
              <a:t>una</a:t>
            </a:r>
            <a:r>
              <a:rPr lang="en-US" sz="2400" dirty="0"/>
              <a:t> </a:t>
            </a:r>
            <a:r>
              <a:rPr lang="en-US" sz="2400" dirty="0" err="1"/>
              <a:t>parola</a:t>
            </a:r>
            <a:r>
              <a:rPr lang="en-US" sz="2400" dirty="0"/>
              <a:t> o </a:t>
            </a:r>
            <a:r>
              <a:rPr lang="en-US" sz="2400" dirty="0" err="1"/>
              <a:t>un’affermazione</a:t>
            </a:r>
            <a:r>
              <a:rPr lang="en-US" sz="2400" dirty="0"/>
              <a:t> </a:t>
            </a:r>
            <a:r>
              <a:rPr lang="en-US" sz="2400" dirty="0" err="1"/>
              <a:t>che</a:t>
            </a:r>
            <a:r>
              <a:rPr lang="en-US" sz="2400" dirty="0"/>
              <a:t> </a:t>
            </a:r>
            <a:r>
              <a:rPr lang="en-US" sz="2400" b="1" dirty="0"/>
              <a:t>ne </a:t>
            </a:r>
            <a:r>
              <a:rPr lang="en-US" sz="2400" b="1" dirty="0" err="1"/>
              <a:t>determina</a:t>
            </a:r>
            <a:r>
              <a:rPr lang="en-US" sz="2400" b="1" dirty="0"/>
              <a:t> il </a:t>
            </a:r>
            <a:r>
              <a:rPr lang="en-US" sz="2400" b="1" dirty="0" err="1"/>
              <a:t>significato</a:t>
            </a:r>
            <a:r>
              <a:rPr lang="en-US" sz="2400" dirty="0"/>
              <a:t>.</a:t>
            </a:r>
          </a:p>
          <a:p>
            <a:r>
              <a:rPr lang="en-US" sz="2400" b="1" dirty="0"/>
              <a:t>Bounded Context </a:t>
            </a:r>
            <a:r>
              <a:rPr lang="en-US" sz="2400" dirty="0"/>
              <a:t>è un confine </a:t>
            </a:r>
            <a:r>
              <a:rPr lang="en-US" sz="2400" b="1" dirty="0" err="1"/>
              <a:t>semantico</a:t>
            </a:r>
            <a:r>
              <a:rPr lang="en-US" sz="2400" dirty="0"/>
              <a:t>.</a:t>
            </a:r>
          </a:p>
          <a:p>
            <a:r>
              <a:rPr lang="en-US" sz="2400" b="1" dirty="0" err="1"/>
              <a:t>All’interno</a:t>
            </a:r>
            <a:r>
              <a:rPr lang="en-US" sz="2400" dirty="0"/>
              <a:t> del </a:t>
            </a:r>
            <a:r>
              <a:rPr lang="en-US" sz="2400" dirty="0" err="1"/>
              <a:t>perimetro</a:t>
            </a:r>
            <a:r>
              <a:rPr lang="en-US" sz="2400" dirty="0"/>
              <a:t> </a:t>
            </a:r>
            <a:r>
              <a:rPr lang="en-US" sz="2400" dirty="0" err="1"/>
              <a:t>ogni</a:t>
            </a:r>
            <a:r>
              <a:rPr lang="en-US" sz="2400" dirty="0"/>
              <a:t> </a:t>
            </a:r>
            <a:r>
              <a:rPr lang="en-US" sz="2400" dirty="0" err="1"/>
              <a:t>componente</a:t>
            </a:r>
            <a:r>
              <a:rPr lang="en-US" sz="2400" dirty="0"/>
              <a:t> ha un </a:t>
            </a:r>
            <a:r>
              <a:rPr lang="en-US" sz="2400" b="1" dirty="0" err="1"/>
              <a:t>significato</a:t>
            </a:r>
            <a:r>
              <a:rPr lang="en-US" sz="2400" b="1" dirty="0"/>
              <a:t> </a:t>
            </a:r>
            <a:r>
              <a:rPr lang="en-US" sz="2400" b="1" dirty="0" err="1"/>
              <a:t>preciso</a:t>
            </a:r>
            <a:r>
              <a:rPr lang="en-US" sz="2400" dirty="0"/>
              <a:t>.</a:t>
            </a:r>
          </a:p>
          <a:p>
            <a:r>
              <a:rPr lang="en-US" sz="2400" dirty="0"/>
              <a:t>E </a:t>
            </a:r>
            <a:r>
              <a:rPr lang="en-US" sz="2400" dirty="0" err="1"/>
              <a:t>risolve</a:t>
            </a:r>
            <a:r>
              <a:rPr lang="en-US" sz="2400" dirty="0"/>
              <a:t> </a:t>
            </a:r>
            <a:r>
              <a:rPr lang="en-US" sz="2400" b="1" dirty="0" err="1"/>
              <a:t>problemi</a:t>
            </a:r>
            <a:r>
              <a:rPr lang="en-US" sz="2400" b="1" dirty="0"/>
              <a:t> </a:t>
            </a:r>
            <a:r>
              <a:rPr lang="en-US" sz="2400" b="1" dirty="0" err="1"/>
              <a:t>specifici</a:t>
            </a:r>
            <a:r>
              <a:rPr lang="en-US" sz="2400" dirty="0"/>
              <a:t>. </a:t>
            </a:r>
          </a:p>
        </p:txBody>
      </p:sp>
      <p:pic>
        <p:nvPicPr>
          <p:cNvPr id="2" name="Immagine 1">
            <a:hlinkClick r:id="rId4"/>
            <a:extLst>
              <a:ext uri="{FF2B5EF4-FFF2-40B4-BE49-F238E27FC236}">
                <a16:creationId xmlns:a16="http://schemas.microsoft.com/office/drawing/2014/main" id="{6D901273-C663-1899-F336-97BF416A067C}"/>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163F8011-679F-3BB8-929B-B1CC535BC633}"/>
              </a:ext>
            </a:extLst>
          </p:cNvPr>
          <p:cNvPicPr>
            <a:picLocks noChangeAspect="1"/>
          </p:cNvPicPr>
          <p:nvPr/>
        </p:nvPicPr>
        <p:blipFill>
          <a:blip r:embed="rId6"/>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203550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25964-0647-C670-31C1-5B618E40087A}"/>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AF947C8-972B-465D-0B95-25AB958575B2}"/>
              </a:ext>
            </a:extLst>
          </p:cNvPr>
          <p:cNvPicPr>
            <a:picLocks noChangeAspect="1"/>
          </p:cNvPicPr>
          <p:nvPr/>
        </p:nvPicPr>
        <p:blipFill>
          <a:blip r:embed="rId3"/>
          <a:stretch>
            <a:fillRect/>
          </a:stretch>
        </p:blipFill>
        <p:spPr>
          <a:xfrm>
            <a:off x="4462023" y="1704847"/>
            <a:ext cx="4503737" cy="2240608"/>
          </a:xfrm>
          <a:prstGeom prst="rect">
            <a:avLst/>
          </a:prstGeom>
          <a:noFill/>
        </p:spPr>
      </p:pic>
      <p:sp>
        <p:nvSpPr>
          <p:cNvPr id="6" name="Titolo 1">
            <a:extLst>
              <a:ext uri="{FF2B5EF4-FFF2-40B4-BE49-F238E27FC236}">
                <a16:creationId xmlns:a16="http://schemas.microsoft.com/office/drawing/2014/main" id="{C23AAED5-219C-0DFB-45D5-EC70AB6D4515}"/>
              </a:ext>
            </a:extLst>
          </p:cNvPr>
          <p:cNvSpPr txBox="1">
            <a:spLocks/>
          </p:cNvSpPr>
          <p:nvPr/>
        </p:nvSpPr>
        <p:spPr>
          <a:xfrm>
            <a:off x="68263" y="-19785"/>
            <a:ext cx="9143999" cy="59098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en-US" sz="3100" b="1" dirty="0">
                <a:solidFill>
                  <a:srgbClr val="C00000"/>
                </a:solidFill>
                <a:latin typeface="Open Sans" charset="0"/>
                <a:ea typeface="Open Sans" charset="0"/>
                <a:cs typeface="Open Sans" charset="0"/>
              </a:rPr>
              <a:t>La Filosofia </a:t>
            </a:r>
            <a:r>
              <a:rPr lang="en-US" sz="3100" b="1" dirty="0" err="1">
                <a:solidFill>
                  <a:srgbClr val="C00000"/>
                </a:solidFill>
                <a:latin typeface="Open Sans" charset="0"/>
                <a:ea typeface="Open Sans" charset="0"/>
                <a:cs typeface="Open Sans" charset="0"/>
              </a:rPr>
              <a:t>nell’Architettura</a:t>
            </a:r>
            <a:endParaRPr lang="en-US" sz="3100" b="1" dirty="0">
              <a:solidFill>
                <a:srgbClr val="C00000"/>
              </a:solidFill>
              <a:latin typeface="Open Sans" charset="0"/>
              <a:ea typeface="Open Sans" charset="0"/>
              <a:cs typeface="Open Sans" charset="0"/>
            </a:endParaRPr>
          </a:p>
        </p:txBody>
      </p:sp>
      <p:sp>
        <p:nvSpPr>
          <p:cNvPr id="5" name="Content Placeholder 18">
            <a:extLst>
              <a:ext uri="{FF2B5EF4-FFF2-40B4-BE49-F238E27FC236}">
                <a16:creationId xmlns:a16="http://schemas.microsoft.com/office/drawing/2014/main" id="{82F0C74F-9717-50C3-A969-E34AD8D60C1B}"/>
              </a:ext>
            </a:extLst>
          </p:cNvPr>
          <p:cNvSpPr txBox="1">
            <a:spLocks/>
          </p:cNvSpPr>
          <p:nvPr/>
        </p:nvSpPr>
        <p:spPr>
          <a:xfrm>
            <a:off x="366122" y="1205452"/>
            <a:ext cx="4025900" cy="443622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Ontologia</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In filosofia, l’ontologia si occupa di ciò che esiste. Un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modello in DDD </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può essere visto come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una rappresentazione ontologica parziale</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costruita per riflettere aspetti rilevanti di una realtà complessa.</a:t>
            </a:r>
          </a:p>
          <a:p>
            <a:pPr>
              <a:lnSpc>
                <a:spcPct val="120000"/>
              </a:lnSpc>
              <a:defRPr/>
            </a:pP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Astrazione e riduzione</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Il modello non è la realtà stessa</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ma una sua semplificazione. Questo richiama il dibattito filosofico </a:t>
            </a:r>
            <a:r>
              <a:rPr lang="it-IT" sz="1800" b="1" dirty="0">
                <a:latin typeface="Open Sans Light" panose="020B0306030504020204" pitchFamily="34" charset="0"/>
                <a:ea typeface="Open Sans Light" panose="020B0306030504020204" pitchFamily="34" charset="0"/>
                <a:cs typeface="Open Sans Light" panose="020B0306030504020204" pitchFamily="34" charset="0"/>
              </a:rPr>
              <a:t>sull’epistemologia</a:t>
            </a:r>
            <a:r>
              <a:rPr lang="it-IT" sz="1800" dirty="0">
                <a:latin typeface="Open Sans Light" panose="020B0306030504020204" pitchFamily="34" charset="0"/>
                <a:ea typeface="Open Sans Light" panose="020B0306030504020204" pitchFamily="34" charset="0"/>
                <a:cs typeface="Open Sans Light" panose="020B0306030504020204" pitchFamily="34" charset="0"/>
              </a:rPr>
              <a:t>: quali aspetti della realtà scegliamo di rappresentare e perché? </a:t>
            </a:r>
          </a:p>
        </p:txBody>
      </p:sp>
      <p:pic>
        <p:nvPicPr>
          <p:cNvPr id="7" name="Immagine 6">
            <a:hlinkClick r:id="rId4"/>
            <a:extLst>
              <a:ext uri="{FF2B5EF4-FFF2-40B4-BE49-F238E27FC236}">
                <a16:creationId xmlns:a16="http://schemas.microsoft.com/office/drawing/2014/main" id="{55A1F234-22E7-E942-B2EC-3216E40CAE0E}"/>
              </a:ext>
            </a:extLst>
          </p:cNvPr>
          <p:cNvPicPr>
            <a:picLocks noChangeAspect="1"/>
          </p:cNvPicPr>
          <p:nvPr/>
        </p:nvPicPr>
        <p:blipFill>
          <a:blip r:embed="rId5"/>
          <a:stretch>
            <a:fillRect/>
          </a:stretch>
        </p:blipFill>
        <p:spPr>
          <a:xfrm>
            <a:off x="385014" y="6190815"/>
            <a:ext cx="1425063" cy="434378"/>
          </a:xfrm>
          <a:prstGeom prst="rect">
            <a:avLst/>
          </a:prstGeom>
        </p:spPr>
      </p:pic>
    </p:spTree>
    <p:extLst>
      <p:ext uri="{BB962C8B-B14F-4D97-AF65-F5344CB8AC3E}">
        <p14:creationId xmlns:p14="http://schemas.microsoft.com/office/powerpoint/2010/main" val="35452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4B530-5F44-55C4-7295-DD7582DF0872}"/>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378C5BAD-71F1-A3BF-EE27-D441487BF56E}"/>
              </a:ext>
            </a:extLst>
          </p:cNvPr>
          <p:cNvSpPr txBox="1">
            <a:spLocks/>
          </p:cNvSpPr>
          <p:nvPr/>
        </p:nvSpPr>
        <p:spPr>
          <a:xfrm>
            <a:off x="0" y="212074"/>
            <a:ext cx="9143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kern="1200" dirty="0" err="1">
                <a:solidFill>
                  <a:srgbClr val="C00000"/>
                </a:solidFill>
                <a:latin typeface="+mn-lt"/>
                <a:ea typeface="+mj-ea"/>
                <a:cs typeface="+mj-cs"/>
              </a:rPr>
              <a:t>Modello</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strumento</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orientato</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allo</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scopo</a:t>
            </a:r>
            <a:endParaRPr lang="en-US" sz="3600" kern="1200" dirty="0">
              <a:solidFill>
                <a:srgbClr val="C00000"/>
              </a:solidFill>
              <a:latin typeface="+mn-lt"/>
              <a:ea typeface="+mj-ea"/>
              <a:cs typeface="+mj-cs"/>
            </a:endParaRPr>
          </a:p>
        </p:txBody>
      </p:sp>
      <p:sp>
        <p:nvSpPr>
          <p:cNvPr id="5" name="Content Placeholder 18">
            <a:extLst>
              <a:ext uri="{FF2B5EF4-FFF2-40B4-BE49-F238E27FC236}">
                <a16:creationId xmlns:a16="http://schemas.microsoft.com/office/drawing/2014/main" id="{35FF0F02-89D8-2922-F7F2-B4ADF16A5E3E}"/>
              </a:ext>
            </a:extLst>
          </p:cNvPr>
          <p:cNvSpPr txBox="1">
            <a:spLocks/>
          </p:cNvSpPr>
          <p:nvPr/>
        </p:nvSpPr>
        <p:spPr>
          <a:xfrm>
            <a:off x="4395342" y="1332739"/>
            <a:ext cx="4094129" cy="46712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err="1"/>
              <a:t>Teleologia</a:t>
            </a:r>
            <a:r>
              <a:rPr lang="en-US" sz="2400" dirty="0"/>
              <a:t>: Il </a:t>
            </a:r>
            <a:r>
              <a:rPr lang="en-US" sz="2400" dirty="0" err="1"/>
              <a:t>concetto</a:t>
            </a:r>
            <a:r>
              <a:rPr lang="en-US" sz="2400" dirty="0"/>
              <a:t> di </a:t>
            </a:r>
            <a:r>
              <a:rPr lang="en-US" sz="2400" dirty="0" err="1"/>
              <a:t>teleologia</a:t>
            </a:r>
            <a:r>
              <a:rPr lang="en-US" sz="2400" dirty="0"/>
              <a:t> </a:t>
            </a:r>
            <a:r>
              <a:rPr lang="en-US" sz="2400" dirty="0" err="1"/>
              <a:t>si</a:t>
            </a:r>
            <a:r>
              <a:rPr lang="en-US" sz="2400" dirty="0"/>
              <a:t> </a:t>
            </a:r>
            <a:r>
              <a:rPr lang="en-US" sz="2400" dirty="0" err="1"/>
              <a:t>riferisce</a:t>
            </a:r>
            <a:r>
              <a:rPr lang="en-US" sz="2400" dirty="0"/>
              <a:t> al </a:t>
            </a:r>
            <a:r>
              <a:rPr lang="en-US" sz="2400" dirty="0" err="1"/>
              <a:t>fatto</a:t>
            </a:r>
            <a:r>
              <a:rPr lang="en-US" sz="2400" dirty="0"/>
              <a:t> </a:t>
            </a:r>
            <a:r>
              <a:rPr lang="en-US" sz="2400" dirty="0" err="1"/>
              <a:t>che</a:t>
            </a:r>
            <a:r>
              <a:rPr lang="en-US" sz="2400" dirty="0"/>
              <a:t> </a:t>
            </a:r>
            <a:r>
              <a:rPr lang="en-US" sz="2400" dirty="0" err="1"/>
              <a:t>ogni</a:t>
            </a:r>
            <a:r>
              <a:rPr lang="en-US" sz="2400" dirty="0"/>
              <a:t> </a:t>
            </a:r>
            <a:r>
              <a:rPr lang="en-US" sz="2400" dirty="0" err="1"/>
              <a:t>oggetto</a:t>
            </a:r>
            <a:r>
              <a:rPr lang="en-US" sz="2400" dirty="0"/>
              <a:t> ha uno </a:t>
            </a:r>
            <a:r>
              <a:rPr lang="en-US" sz="2400" dirty="0" err="1"/>
              <a:t>scopo</a:t>
            </a:r>
            <a:r>
              <a:rPr lang="en-US" sz="2400" dirty="0"/>
              <a:t>. In DDD un </a:t>
            </a:r>
            <a:r>
              <a:rPr lang="en-US" sz="2400" dirty="0" err="1"/>
              <a:t>modello</a:t>
            </a:r>
            <a:r>
              <a:rPr lang="en-US" sz="2400" dirty="0"/>
              <a:t> (</a:t>
            </a:r>
            <a:r>
              <a:rPr lang="en-US" sz="2400" dirty="0" err="1"/>
              <a:t>aggregato</a:t>
            </a:r>
            <a:r>
              <a:rPr lang="en-US" sz="2400" dirty="0"/>
              <a:t>) è utile in </a:t>
            </a:r>
            <a:r>
              <a:rPr lang="en-US" sz="2400" dirty="0" err="1"/>
              <a:t>relazione</a:t>
            </a:r>
            <a:r>
              <a:rPr lang="en-US" sz="2400" dirty="0"/>
              <a:t> ad un </a:t>
            </a:r>
            <a:r>
              <a:rPr lang="en-US" sz="2400" dirty="0" err="1"/>
              <a:t>obiettivo</a:t>
            </a:r>
            <a:r>
              <a:rPr lang="en-US" sz="2400" dirty="0"/>
              <a:t>.</a:t>
            </a:r>
          </a:p>
          <a:p>
            <a:r>
              <a:rPr lang="en-US" sz="2400" b="1" dirty="0" err="1"/>
              <a:t>Fenomenologia</a:t>
            </a:r>
            <a:r>
              <a:rPr lang="en-US" sz="2400" dirty="0"/>
              <a:t>: Heidegger e Husserl </a:t>
            </a:r>
            <a:r>
              <a:rPr lang="en-US" sz="2400" dirty="0" err="1"/>
              <a:t>hanno</a:t>
            </a:r>
            <a:r>
              <a:rPr lang="en-US" sz="2400" dirty="0"/>
              <a:t> </a:t>
            </a:r>
            <a:r>
              <a:rPr lang="en-US" sz="2400" dirty="0" err="1"/>
              <a:t>esplorato</a:t>
            </a:r>
            <a:r>
              <a:rPr lang="en-US" sz="2400" dirty="0"/>
              <a:t> come le </a:t>
            </a:r>
            <a:r>
              <a:rPr lang="en-US" sz="2400" dirty="0" err="1"/>
              <a:t>persone</a:t>
            </a:r>
            <a:r>
              <a:rPr lang="en-US" sz="2400" dirty="0"/>
              <a:t> </a:t>
            </a:r>
            <a:r>
              <a:rPr lang="en-US" sz="2400" dirty="0" err="1"/>
              <a:t>esperiscono</a:t>
            </a:r>
            <a:r>
              <a:rPr lang="en-US" sz="2400" dirty="0"/>
              <a:t> e </a:t>
            </a:r>
            <a:r>
              <a:rPr lang="en-US" sz="2400" dirty="0" err="1"/>
              <a:t>comprendono</a:t>
            </a:r>
            <a:r>
              <a:rPr lang="en-US" sz="2400" dirty="0"/>
              <a:t> il mondo. </a:t>
            </a:r>
            <a:r>
              <a:rPr lang="en-US" sz="2400" b="1" i="1" dirty="0"/>
              <a:t>Un </a:t>
            </a:r>
            <a:r>
              <a:rPr lang="en-US" sz="2400" b="1" i="1" dirty="0" err="1"/>
              <a:t>modello</a:t>
            </a:r>
            <a:r>
              <a:rPr lang="en-US" sz="2400" b="1" i="1" dirty="0"/>
              <a:t> in DDD è la </a:t>
            </a:r>
            <a:r>
              <a:rPr lang="en-US" sz="2400" b="1" i="1" dirty="0" err="1"/>
              <a:t>rappresentazione</a:t>
            </a:r>
            <a:r>
              <a:rPr lang="en-US" sz="2400" b="1" i="1" dirty="0"/>
              <a:t> </a:t>
            </a:r>
            <a:r>
              <a:rPr lang="en-US" sz="2400" b="1" i="1" dirty="0" err="1"/>
              <a:t>della</a:t>
            </a:r>
            <a:r>
              <a:rPr lang="en-US" sz="2400" b="1" i="1" dirty="0"/>
              <a:t> </a:t>
            </a:r>
            <a:r>
              <a:rPr lang="en-US" sz="2400" b="1" i="1" dirty="0" err="1"/>
              <a:t>comprensione</a:t>
            </a:r>
            <a:r>
              <a:rPr lang="en-US" sz="2400" b="1" i="1" dirty="0"/>
              <a:t> del </a:t>
            </a:r>
            <a:r>
              <a:rPr lang="en-US" sz="2400" b="1" i="1" dirty="0" err="1"/>
              <a:t>dominio</a:t>
            </a:r>
            <a:r>
              <a:rPr lang="en-US" sz="2400" b="1" i="1" dirty="0"/>
              <a:t> da </a:t>
            </a:r>
            <a:r>
              <a:rPr lang="en-US" sz="2400" b="1" i="1" dirty="0" err="1"/>
              <a:t>parte</a:t>
            </a:r>
            <a:r>
              <a:rPr lang="en-US" sz="2400" b="1" i="1" dirty="0"/>
              <a:t> del Team</a:t>
            </a:r>
            <a:r>
              <a:rPr lang="en-US" sz="2400" dirty="0"/>
              <a:t>.</a:t>
            </a:r>
          </a:p>
        </p:txBody>
      </p:sp>
      <p:pic>
        <p:nvPicPr>
          <p:cNvPr id="2" name="Immagine 1">
            <a:hlinkClick r:id="rId3"/>
            <a:extLst>
              <a:ext uri="{FF2B5EF4-FFF2-40B4-BE49-F238E27FC236}">
                <a16:creationId xmlns:a16="http://schemas.microsoft.com/office/drawing/2014/main" id="{5A57219F-3197-1788-CA9C-1D750129A70E}"/>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7" name="Immagine 6" descr="Immagine che contiene vestiti, uomo, computer, Viso umano&#10;&#10;Descrizione generata automaticamente">
            <a:extLst>
              <a:ext uri="{FF2B5EF4-FFF2-40B4-BE49-F238E27FC236}">
                <a16:creationId xmlns:a16="http://schemas.microsoft.com/office/drawing/2014/main" id="{CC22C261-D9D7-D06E-9291-9E8F207451BA}"/>
              </a:ext>
            </a:extLst>
          </p:cNvPr>
          <p:cNvPicPr>
            <a:picLocks noChangeAspect="1"/>
          </p:cNvPicPr>
          <p:nvPr/>
        </p:nvPicPr>
        <p:blipFill>
          <a:blip r:embed="rId5"/>
          <a:stretch>
            <a:fillRect/>
          </a:stretch>
        </p:blipFill>
        <p:spPr>
          <a:xfrm>
            <a:off x="385014" y="1708031"/>
            <a:ext cx="3640347" cy="36403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9846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E0DE3C-6353-7272-91C0-7D79E5F3EBA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1">
            <a:extLst>
              <a:ext uri="{FF2B5EF4-FFF2-40B4-BE49-F238E27FC236}">
                <a16:creationId xmlns:a16="http://schemas.microsoft.com/office/drawing/2014/main" id="{FF474949-17B8-EA80-5D42-74F4ADBA31BC}"/>
              </a:ext>
            </a:extLst>
          </p:cNvPr>
          <p:cNvSpPr txBox="1">
            <a:spLocks/>
          </p:cNvSpPr>
          <p:nvPr/>
        </p:nvSpPr>
        <p:spPr>
          <a:xfrm>
            <a:off x="726150" y="2034015"/>
            <a:ext cx="3136460" cy="2387600"/>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dirty="0" err="1">
                <a:solidFill>
                  <a:srgbClr val="C00000"/>
                </a:solidFill>
                <a:latin typeface="+mn-lt"/>
                <a:ea typeface="+mj-ea"/>
                <a:cs typeface="+mj-cs"/>
              </a:rPr>
              <a:t>Tutto</a:t>
            </a:r>
            <a:r>
              <a:rPr lang="en-US" sz="4000" kern="1200" dirty="0">
                <a:solidFill>
                  <a:srgbClr val="C00000"/>
                </a:solidFill>
                <a:latin typeface="+mn-lt"/>
                <a:ea typeface="+mj-ea"/>
                <a:cs typeface="+mj-cs"/>
              </a:rPr>
              <a:t> molto bello … </a:t>
            </a:r>
          </a:p>
          <a:p>
            <a:pPr>
              <a:spcAft>
                <a:spcPts val="600"/>
              </a:spcAft>
            </a:pPr>
            <a:r>
              <a:rPr lang="en-US" sz="4000" kern="1200" dirty="0">
                <a:solidFill>
                  <a:srgbClr val="C00000"/>
                </a:solidFill>
                <a:latin typeface="+mn-lt"/>
                <a:ea typeface="+mj-ea"/>
                <a:cs typeface="+mj-cs"/>
              </a:rPr>
              <a:t>ma io </a:t>
            </a:r>
            <a:r>
              <a:rPr lang="en-US" sz="4000" kern="1200" dirty="0" err="1">
                <a:solidFill>
                  <a:srgbClr val="C00000"/>
                </a:solidFill>
                <a:latin typeface="+mn-lt"/>
                <a:ea typeface="+mj-ea"/>
                <a:cs typeface="+mj-cs"/>
              </a:rPr>
              <a:t>faccio</a:t>
            </a:r>
            <a:r>
              <a:rPr lang="en-US" sz="4000" kern="1200" dirty="0">
                <a:solidFill>
                  <a:srgbClr val="C00000"/>
                </a:solidFill>
                <a:latin typeface="+mn-lt"/>
                <a:ea typeface="+mj-ea"/>
                <a:cs typeface="+mj-cs"/>
              </a:rPr>
              <a:t> il software architect!</a:t>
            </a: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772E7ECC-9951-49E9-C014-B9A20E17E870}"/>
              </a:ext>
            </a:extLst>
          </p:cNvPr>
          <p:cNvPicPr>
            <a:picLocks noChangeAspect="1"/>
          </p:cNvPicPr>
          <p:nvPr/>
        </p:nvPicPr>
        <p:blipFill>
          <a:blip r:embed="rId3"/>
          <a:stretch>
            <a:fillRect/>
          </a:stretch>
        </p:blipFill>
        <p:spPr>
          <a:xfrm>
            <a:off x="4441869" y="2034015"/>
            <a:ext cx="4152000" cy="2731216"/>
          </a:xfrm>
          <a:prstGeom prst="rect">
            <a:avLst/>
          </a:prstGeom>
        </p:spPr>
      </p:pic>
      <p:pic>
        <p:nvPicPr>
          <p:cNvPr id="2" name="Immagine 1">
            <a:hlinkClick r:id="rId4"/>
            <a:extLst>
              <a:ext uri="{FF2B5EF4-FFF2-40B4-BE49-F238E27FC236}">
                <a16:creationId xmlns:a16="http://schemas.microsoft.com/office/drawing/2014/main" id="{01A21DDC-CA87-D59F-1306-266F9262F6AF}"/>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377CCD97-ADC7-F944-5CA6-5D6B02D6D917}"/>
              </a:ext>
            </a:extLst>
          </p:cNvPr>
          <p:cNvPicPr>
            <a:picLocks noChangeAspect="1"/>
          </p:cNvPicPr>
          <p:nvPr/>
        </p:nvPicPr>
        <p:blipFill>
          <a:blip r:embed="rId6"/>
          <a:stretch>
            <a:fillRect/>
          </a:stretch>
        </p:blipFill>
        <p:spPr>
          <a:xfrm>
            <a:off x="7313598" y="6206116"/>
            <a:ext cx="1280271" cy="434378"/>
          </a:xfrm>
          <a:prstGeom prst="rect">
            <a:avLst/>
          </a:prstGeom>
        </p:spPr>
      </p:pic>
    </p:spTree>
    <p:extLst>
      <p:ext uri="{BB962C8B-B14F-4D97-AF65-F5344CB8AC3E}">
        <p14:creationId xmlns:p14="http://schemas.microsoft.com/office/powerpoint/2010/main" val="2894668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A79F-6314-DEB5-34AF-5D9A555BDEE5}"/>
            </a:ext>
          </a:extLst>
        </p:cNvPr>
        <p:cNvGrpSpPr/>
        <p:nvPr/>
      </p:nvGrpSpPr>
      <p:grpSpPr>
        <a:xfrm>
          <a:off x="0" y="0"/>
          <a:ext cx="0" cy="0"/>
          <a:chOff x="0" y="0"/>
          <a:chExt cx="0" cy="0"/>
        </a:xfrm>
      </p:grpSpPr>
      <p:sp>
        <p:nvSpPr>
          <p:cNvPr id="6" name="Titolo 1">
            <a:extLst>
              <a:ext uri="{FF2B5EF4-FFF2-40B4-BE49-F238E27FC236}">
                <a16:creationId xmlns:a16="http://schemas.microsoft.com/office/drawing/2014/main" id="{A98411F3-0306-B73D-81FE-4DE83460BB1E}"/>
              </a:ext>
            </a:extLst>
          </p:cNvPr>
          <p:cNvSpPr txBox="1">
            <a:spLocks/>
          </p:cNvSpPr>
          <p:nvPr/>
        </p:nvSpPr>
        <p:spPr>
          <a:xfrm>
            <a:off x="1" y="9960"/>
            <a:ext cx="9143999" cy="1056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kern="1200" dirty="0">
                <a:solidFill>
                  <a:srgbClr val="C00000"/>
                </a:solidFill>
                <a:latin typeface="+mn-lt"/>
                <a:ea typeface="+mj-ea"/>
                <a:cs typeface="+mj-cs"/>
              </a:rPr>
              <a:t>Coupling &amp; Cohesion</a:t>
            </a:r>
          </a:p>
        </p:txBody>
      </p:sp>
      <p:pic>
        <p:nvPicPr>
          <p:cNvPr id="2" name="Immagine 1">
            <a:hlinkClick r:id="rId3"/>
            <a:extLst>
              <a:ext uri="{FF2B5EF4-FFF2-40B4-BE49-F238E27FC236}">
                <a16:creationId xmlns:a16="http://schemas.microsoft.com/office/drawing/2014/main" id="{D24731F4-2A72-91D9-0C79-5294EA46F23C}"/>
              </a:ext>
            </a:extLst>
          </p:cNvPr>
          <p:cNvPicPr>
            <a:picLocks noChangeAspect="1"/>
          </p:cNvPicPr>
          <p:nvPr/>
        </p:nvPicPr>
        <p:blipFill>
          <a:blip r:embed="rId4"/>
          <a:stretch>
            <a:fillRect/>
          </a:stretch>
        </p:blipFill>
        <p:spPr>
          <a:xfrm>
            <a:off x="385014" y="6190815"/>
            <a:ext cx="1425063" cy="434378"/>
          </a:xfrm>
          <a:prstGeom prst="rect">
            <a:avLst/>
          </a:prstGeom>
        </p:spPr>
      </p:pic>
      <p:graphicFrame>
        <p:nvGraphicFramePr>
          <p:cNvPr id="3" name="Tabella 2">
            <a:extLst>
              <a:ext uri="{FF2B5EF4-FFF2-40B4-BE49-F238E27FC236}">
                <a16:creationId xmlns:a16="http://schemas.microsoft.com/office/drawing/2014/main" id="{AE5D7AA6-6AB9-1B59-7AC1-42C627E1A4DA}"/>
              </a:ext>
            </a:extLst>
          </p:cNvPr>
          <p:cNvGraphicFramePr>
            <a:graphicFrameLocks noGrp="1"/>
          </p:cNvGraphicFramePr>
          <p:nvPr/>
        </p:nvGraphicFramePr>
        <p:xfrm>
          <a:off x="120217" y="1065969"/>
          <a:ext cx="3682521" cy="5098580"/>
        </p:xfrm>
        <a:graphic>
          <a:graphicData uri="http://schemas.openxmlformats.org/drawingml/2006/table">
            <a:tbl>
              <a:tblPr firstRow="1" bandRow="1">
                <a:tableStyleId>{21E4AEA4-8DFA-4A89-87EB-49C32662AFE0}</a:tableStyleId>
              </a:tblPr>
              <a:tblGrid>
                <a:gridCol w="1227507">
                  <a:extLst>
                    <a:ext uri="{9D8B030D-6E8A-4147-A177-3AD203B41FA5}">
                      <a16:colId xmlns:a16="http://schemas.microsoft.com/office/drawing/2014/main" val="1015425424"/>
                    </a:ext>
                  </a:extLst>
                </a:gridCol>
                <a:gridCol w="1227507">
                  <a:extLst>
                    <a:ext uri="{9D8B030D-6E8A-4147-A177-3AD203B41FA5}">
                      <a16:colId xmlns:a16="http://schemas.microsoft.com/office/drawing/2014/main" val="710649029"/>
                    </a:ext>
                  </a:extLst>
                </a:gridCol>
                <a:gridCol w="1227507">
                  <a:extLst>
                    <a:ext uri="{9D8B030D-6E8A-4147-A177-3AD203B41FA5}">
                      <a16:colId xmlns:a16="http://schemas.microsoft.com/office/drawing/2014/main" val="3175634969"/>
                    </a:ext>
                  </a:extLst>
                </a:gridCol>
              </a:tblGrid>
              <a:tr h="849764">
                <a:tc>
                  <a:txBody>
                    <a:bodyPr/>
                    <a:lstStyle/>
                    <a:p>
                      <a:pPr algn="ctr"/>
                      <a:endParaRPr lang="it-IT" dirty="0"/>
                    </a:p>
                    <a:p>
                      <a:pPr algn="ctr"/>
                      <a:r>
                        <a:rPr lang="it-IT" dirty="0" err="1"/>
                        <a:t>Cohesion</a:t>
                      </a:r>
                      <a:endParaRPr lang="it-IT" dirty="0"/>
                    </a:p>
                  </a:txBody>
                  <a:tcPr/>
                </a:tc>
                <a:tc rowSpan="2">
                  <a:txBody>
                    <a:bodyPr/>
                    <a:lstStyle/>
                    <a:p>
                      <a:pPr algn="ctr"/>
                      <a:endParaRPr lang="it-IT" dirty="0"/>
                    </a:p>
                    <a:p>
                      <a:pPr algn="ctr"/>
                      <a:endParaRPr lang="it-IT" dirty="0"/>
                    </a:p>
                    <a:p>
                      <a:pPr algn="ctr"/>
                      <a:r>
                        <a:rPr lang="it-IT" dirty="0"/>
                        <a:t>High</a:t>
                      </a:r>
                    </a:p>
                  </a:txBody>
                  <a:tcPr/>
                </a:tc>
                <a:tc rowSpan="2">
                  <a:txBody>
                    <a:bodyPr/>
                    <a:lstStyle/>
                    <a:p>
                      <a:pPr algn="ctr"/>
                      <a:endParaRPr lang="it-IT" dirty="0"/>
                    </a:p>
                    <a:p>
                      <a:pPr algn="ctr"/>
                      <a:endParaRPr lang="it-IT" dirty="0"/>
                    </a:p>
                    <a:p>
                      <a:pPr algn="ctr"/>
                      <a:r>
                        <a:rPr lang="it-IT" dirty="0"/>
                        <a:t>Low</a:t>
                      </a:r>
                    </a:p>
                  </a:txBody>
                  <a:tcPr/>
                </a:tc>
                <a:extLst>
                  <a:ext uri="{0D108BD9-81ED-4DB2-BD59-A6C34878D82A}">
                    <a16:rowId xmlns:a16="http://schemas.microsoft.com/office/drawing/2014/main" val="1892601113"/>
                  </a:ext>
                </a:extLst>
              </a:tr>
              <a:tr h="849764">
                <a:tc>
                  <a:txBody>
                    <a:bodyPr/>
                    <a:lstStyle/>
                    <a:p>
                      <a:pPr algn="ctr"/>
                      <a:endParaRPr lang="it-IT" dirty="0"/>
                    </a:p>
                    <a:p>
                      <a:pPr algn="ctr"/>
                      <a:r>
                        <a:rPr lang="it-IT" dirty="0" err="1"/>
                        <a:t>Distance</a:t>
                      </a:r>
                      <a:endParaRPr lang="it-IT" dirty="0"/>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1172507077"/>
                  </a:ext>
                </a:extLst>
              </a:tr>
              <a:tr h="1699526">
                <a:tc>
                  <a:txBody>
                    <a:bodyPr/>
                    <a:lstStyle/>
                    <a:p>
                      <a:pPr algn="ctr"/>
                      <a:endParaRPr lang="it-IT" dirty="0"/>
                    </a:p>
                    <a:p>
                      <a:pPr algn="ctr"/>
                      <a:endParaRPr lang="it-IT" dirty="0"/>
                    </a:p>
                    <a:p>
                      <a:pPr algn="ctr"/>
                      <a:r>
                        <a:rPr lang="it-IT" dirty="0"/>
                        <a:t>High</a:t>
                      </a:r>
                    </a:p>
                  </a:txBody>
                  <a:tcPr/>
                </a:tc>
                <a:tc>
                  <a:txBody>
                    <a:bodyPr/>
                    <a:lstStyle/>
                    <a:p>
                      <a:pPr algn="ctr"/>
                      <a:endParaRPr lang="it-IT" dirty="0"/>
                    </a:p>
                    <a:p>
                      <a:pPr algn="ctr"/>
                      <a:r>
                        <a:rPr lang="it-IT" dirty="0"/>
                        <a:t>Tight</a:t>
                      </a:r>
                    </a:p>
                    <a:p>
                      <a:pPr algn="ctr"/>
                      <a:r>
                        <a:rPr lang="it-IT" dirty="0" err="1"/>
                        <a:t>Coupling</a:t>
                      </a:r>
                      <a:endParaRPr lang="it-IT" dirty="0"/>
                    </a:p>
                  </a:txBody>
                  <a:tcPr/>
                </a:tc>
                <a:tc>
                  <a:txBody>
                    <a:bodyPr/>
                    <a:lstStyle/>
                    <a:p>
                      <a:pPr algn="ctr"/>
                      <a:endParaRPr lang="it-IT" dirty="0"/>
                    </a:p>
                    <a:p>
                      <a:pPr algn="ctr"/>
                      <a:r>
                        <a:rPr lang="it-IT" dirty="0"/>
                        <a:t>Loose</a:t>
                      </a:r>
                    </a:p>
                    <a:p>
                      <a:pPr algn="ctr"/>
                      <a:r>
                        <a:rPr lang="it-IT" dirty="0" err="1"/>
                        <a:t>Coupling</a:t>
                      </a:r>
                      <a:endParaRPr lang="it-IT" dirty="0"/>
                    </a:p>
                  </a:txBody>
                  <a:tcPr/>
                </a:tc>
                <a:extLst>
                  <a:ext uri="{0D108BD9-81ED-4DB2-BD59-A6C34878D82A}">
                    <a16:rowId xmlns:a16="http://schemas.microsoft.com/office/drawing/2014/main" val="1783592376"/>
                  </a:ext>
                </a:extLst>
              </a:tr>
              <a:tr h="1699526">
                <a:tc>
                  <a:txBody>
                    <a:bodyPr/>
                    <a:lstStyle/>
                    <a:p>
                      <a:pPr algn="ctr"/>
                      <a:endParaRPr lang="it-IT" dirty="0"/>
                    </a:p>
                    <a:p>
                      <a:pPr algn="ctr"/>
                      <a:endParaRPr lang="it-IT" dirty="0"/>
                    </a:p>
                    <a:p>
                      <a:pPr algn="ctr"/>
                      <a:r>
                        <a:rPr lang="it-IT" dirty="0"/>
                        <a:t>Low</a:t>
                      </a:r>
                    </a:p>
                  </a:txBody>
                  <a:tcPr/>
                </a:tc>
                <a:tc>
                  <a:txBody>
                    <a:bodyPr/>
                    <a:lstStyle/>
                    <a:p>
                      <a:pPr algn="ctr"/>
                      <a:endParaRPr lang="it-IT" dirty="0"/>
                    </a:p>
                    <a:p>
                      <a:pPr algn="ctr"/>
                      <a:r>
                        <a:rPr lang="it-IT" dirty="0"/>
                        <a:t>High</a:t>
                      </a:r>
                    </a:p>
                    <a:p>
                      <a:pPr algn="ctr"/>
                      <a:r>
                        <a:rPr lang="it-IT" dirty="0" err="1"/>
                        <a:t>Cohesion</a:t>
                      </a:r>
                      <a:endParaRPr lang="it-IT" dirty="0"/>
                    </a:p>
                  </a:txBody>
                  <a:tcPr/>
                </a:tc>
                <a:tc>
                  <a:txBody>
                    <a:bodyPr/>
                    <a:lstStyle/>
                    <a:p>
                      <a:pPr algn="ctr"/>
                      <a:endParaRPr lang="it-IT" dirty="0"/>
                    </a:p>
                    <a:p>
                      <a:pPr algn="ctr"/>
                      <a:r>
                        <a:rPr lang="it-IT" dirty="0"/>
                        <a:t>Low</a:t>
                      </a:r>
                    </a:p>
                    <a:p>
                      <a:pPr algn="ctr"/>
                      <a:r>
                        <a:rPr lang="it-IT" dirty="0" err="1"/>
                        <a:t>Cohesion</a:t>
                      </a:r>
                      <a:endParaRPr lang="it-IT" dirty="0"/>
                    </a:p>
                  </a:txBody>
                  <a:tcPr/>
                </a:tc>
                <a:extLst>
                  <a:ext uri="{0D108BD9-81ED-4DB2-BD59-A6C34878D82A}">
                    <a16:rowId xmlns:a16="http://schemas.microsoft.com/office/drawing/2014/main" val="4253774770"/>
                  </a:ext>
                </a:extLst>
              </a:tr>
            </a:tbl>
          </a:graphicData>
        </a:graphic>
      </p:graphicFrame>
      <p:pic>
        <p:nvPicPr>
          <p:cNvPr id="7" name="Immagine 6">
            <a:extLst>
              <a:ext uri="{FF2B5EF4-FFF2-40B4-BE49-F238E27FC236}">
                <a16:creationId xmlns:a16="http://schemas.microsoft.com/office/drawing/2014/main" id="{C2C8E2DF-3592-0E1E-B22C-E6359F970CC6}"/>
              </a:ext>
            </a:extLst>
          </p:cNvPr>
          <p:cNvPicPr>
            <a:picLocks noChangeAspect="1"/>
          </p:cNvPicPr>
          <p:nvPr/>
        </p:nvPicPr>
        <p:blipFill>
          <a:blip r:embed="rId5"/>
          <a:stretch>
            <a:fillRect/>
          </a:stretch>
        </p:blipFill>
        <p:spPr>
          <a:xfrm>
            <a:off x="4292002" y="1165862"/>
            <a:ext cx="4610458" cy="1725117"/>
          </a:xfrm>
          <a:prstGeom prst="rect">
            <a:avLst/>
          </a:prstGeom>
        </p:spPr>
      </p:pic>
      <p:sp>
        <p:nvSpPr>
          <p:cNvPr id="8" name="Rettangolo con angoli arrotondati 7">
            <a:extLst>
              <a:ext uri="{FF2B5EF4-FFF2-40B4-BE49-F238E27FC236}">
                <a16:creationId xmlns:a16="http://schemas.microsoft.com/office/drawing/2014/main" id="{161A3AD7-B1D1-A0FC-8A98-CDF735FDF578}"/>
              </a:ext>
            </a:extLst>
          </p:cNvPr>
          <p:cNvSpPr/>
          <p:nvPr/>
        </p:nvSpPr>
        <p:spPr>
          <a:xfrm>
            <a:off x="3932174" y="3097609"/>
            <a:ext cx="2698187"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Low </a:t>
            </a:r>
            <a:r>
              <a:rPr lang="it-IT" dirty="0" err="1">
                <a:solidFill>
                  <a:schemeClr val="tx1"/>
                </a:solidFill>
              </a:rPr>
              <a:t>integration</a:t>
            </a:r>
            <a:r>
              <a:rPr lang="it-IT" dirty="0">
                <a:solidFill>
                  <a:schemeClr val="tx1"/>
                </a:solidFill>
              </a:rPr>
              <a:t> </a:t>
            </a:r>
            <a:r>
              <a:rPr lang="it-IT" dirty="0" err="1">
                <a:solidFill>
                  <a:schemeClr val="tx1"/>
                </a:solidFill>
              </a:rPr>
              <a:t>strength</a:t>
            </a:r>
            <a:r>
              <a:rPr lang="it-IT" dirty="0">
                <a:solidFill>
                  <a:schemeClr val="tx1"/>
                </a:solidFill>
              </a:rPr>
              <a:t>, </a:t>
            </a:r>
          </a:p>
          <a:p>
            <a:pPr algn="ctr"/>
            <a:r>
              <a:rPr lang="it-IT" dirty="0">
                <a:solidFill>
                  <a:schemeClr val="tx1"/>
                </a:solidFill>
              </a:rPr>
              <a:t>high </a:t>
            </a:r>
            <a:r>
              <a:rPr lang="it-IT" dirty="0" err="1">
                <a:solidFill>
                  <a:schemeClr val="tx1"/>
                </a:solidFill>
              </a:rPr>
              <a:t>distance</a:t>
            </a:r>
            <a:endParaRPr lang="it-IT" dirty="0">
              <a:solidFill>
                <a:schemeClr val="tx1"/>
              </a:solidFill>
            </a:endParaRPr>
          </a:p>
        </p:txBody>
      </p:sp>
      <p:sp>
        <p:nvSpPr>
          <p:cNvPr id="9" name="Rettangolo con angoli arrotondati 8">
            <a:extLst>
              <a:ext uri="{FF2B5EF4-FFF2-40B4-BE49-F238E27FC236}">
                <a16:creationId xmlns:a16="http://schemas.microsoft.com/office/drawing/2014/main" id="{B0CE8265-E382-4E81-EE73-7BA6ED60B2A8}"/>
              </a:ext>
            </a:extLst>
          </p:cNvPr>
          <p:cNvSpPr/>
          <p:nvPr/>
        </p:nvSpPr>
        <p:spPr>
          <a:xfrm>
            <a:off x="3932174" y="3832330"/>
            <a:ext cx="2698187"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High </a:t>
            </a:r>
            <a:r>
              <a:rPr lang="it-IT" dirty="0" err="1">
                <a:solidFill>
                  <a:schemeClr val="tx1"/>
                </a:solidFill>
              </a:rPr>
              <a:t>integration</a:t>
            </a:r>
            <a:r>
              <a:rPr lang="it-IT" dirty="0">
                <a:solidFill>
                  <a:schemeClr val="tx1"/>
                </a:solidFill>
              </a:rPr>
              <a:t> </a:t>
            </a:r>
            <a:r>
              <a:rPr lang="it-IT" dirty="0" err="1">
                <a:solidFill>
                  <a:schemeClr val="tx1"/>
                </a:solidFill>
              </a:rPr>
              <a:t>strength</a:t>
            </a:r>
            <a:r>
              <a:rPr lang="it-IT" dirty="0">
                <a:solidFill>
                  <a:schemeClr val="tx1"/>
                </a:solidFill>
              </a:rPr>
              <a:t>,</a:t>
            </a:r>
          </a:p>
          <a:p>
            <a:pPr algn="ctr"/>
            <a:r>
              <a:rPr lang="it-IT" dirty="0">
                <a:solidFill>
                  <a:schemeClr val="tx1"/>
                </a:solidFill>
              </a:rPr>
              <a:t>low </a:t>
            </a:r>
            <a:r>
              <a:rPr lang="it-IT" dirty="0" err="1">
                <a:solidFill>
                  <a:schemeClr val="tx1"/>
                </a:solidFill>
              </a:rPr>
              <a:t>distance</a:t>
            </a:r>
            <a:endParaRPr lang="it-IT" dirty="0">
              <a:solidFill>
                <a:schemeClr val="tx1"/>
              </a:solidFill>
            </a:endParaRPr>
          </a:p>
        </p:txBody>
      </p:sp>
      <p:sp>
        <p:nvSpPr>
          <p:cNvPr id="10" name="Rettangolo con angoli arrotondati 9">
            <a:extLst>
              <a:ext uri="{FF2B5EF4-FFF2-40B4-BE49-F238E27FC236}">
                <a16:creationId xmlns:a16="http://schemas.microsoft.com/office/drawing/2014/main" id="{DDEA9393-CC7F-959A-CBE9-507A01341A3D}"/>
              </a:ext>
            </a:extLst>
          </p:cNvPr>
          <p:cNvSpPr/>
          <p:nvPr/>
        </p:nvSpPr>
        <p:spPr>
          <a:xfrm>
            <a:off x="3932174" y="4567051"/>
            <a:ext cx="2698187"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High </a:t>
            </a:r>
            <a:r>
              <a:rPr lang="it-IT" dirty="0" err="1">
                <a:solidFill>
                  <a:schemeClr val="tx1"/>
                </a:solidFill>
              </a:rPr>
              <a:t>integration</a:t>
            </a:r>
            <a:r>
              <a:rPr lang="it-IT" dirty="0">
                <a:solidFill>
                  <a:schemeClr val="tx1"/>
                </a:solidFill>
              </a:rPr>
              <a:t> </a:t>
            </a:r>
            <a:r>
              <a:rPr lang="it-IT" dirty="0" err="1">
                <a:solidFill>
                  <a:schemeClr val="tx1"/>
                </a:solidFill>
              </a:rPr>
              <a:t>strength</a:t>
            </a:r>
            <a:r>
              <a:rPr lang="it-IT" dirty="0">
                <a:solidFill>
                  <a:schemeClr val="tx1"/>
                </a:solidFill>
              </a:rPr>
              <a:t>,</a:t>
            </a:r>
          </a:p>
          <a:p>
            <a:pPr algn="ctr"/>
            <a:r>
              <a:rPr lang="it-IT" dirty="0">
                <a:solidFill>
                  <a:schemeClr val="tx1"/>
                </a:solidFill>
              </a:rPr>
              <a:t>high </a:t>
            </a:r>
            <a:r>
              <a:rPr lang="it-IT" dirty="0" err="1">
                <a:solidFill>
                  <a:schemeClr val="tx1"/>
                </a:solidFill>
              </a:rPr>
              <a:t>distance</a:t>
            </a:r>
            <a:endParaRPr lang="it-IT" dirty="0">
              <a:solidFill>
                <a:schemeClr val="tx1"/>
              </a:solidFill>
            </a:endParaRPr>
          </a:p>
        </p:txBody>
      </p:sp>
      <p:sp>
        <p:nvSpPr>
          <p:cNvPr id="11" name="Rettangolo con angoli arrotondati 10">
            <a:extLst>
              <a:ext uri="{FF2B5EF4-FFF2-40B4-BE49-F238E27FC236}">
                <a16:creationId xmlns:a16="http://schemas.microsoft.com/office/drawing/2014/main" id="{6EF99897-8F5A-6FC6-9E50-F8B9485583EE}"/>
              </a:ext>
            </a:extLst>
          </p:cNvPr>
          <p:cNvSpPr/>
          <p:nvPr/>
        </p:nvSpPr>
        <p:spPr>
          <a:xfrm>
            <a:off x="3932174" y="5301772"/>
            <a:ext cx="2698187"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Low </a:t>
            </a:r>
            <a:r>
              <a:rPr lang="it-IT" dirty="0" err="1">
                <a:solidFill>
                  <a:schemeClr val="tx1"/>
                </a:solidFill>
              </a:rPr>
              <a:t>integration</a:t>
            </a:r>
            <a:r>
              <a:rPr lang="it-IT" dirty="0">
                <a:solidFill>
                  <a:schemeClr val="tx1"/>
                </a:solidFill>
              </a:rPr>
              <a:t> </a:t>
            </a:r>
            <a:r>
              <a:rPr lang="it-IT" dirty="0" err="1">
                <a:solidFill>
                  <a:schemeClr val="tx1"/>
                </a:solidFill>
              </a:rPr>
              <a:t>strength</a:t>
            </a:r>
            <a:r>
              <a:rPr lang="it-IT" dirty="0">
                <a:solidFill>
                  <a:schemeClr val="tx1"/>
                </a:solidFill>
              </a:rPr>
              <a:t>,</a:t>
            </a:r>
          </a:p>
          <a:p>
            <a:pPr algn="ctr"/>
            <a:r>
              <a:rPr lang="it-IT" dirty="0">
                <a:solidFill>
                  <a:schemeClr val="tx1"/>
                </a:solidFill>
              </a:rPr>
              <a:t>low </a:t>
            </a:r>
            <a:r>
              <a:rPr lang="it-IT" dirty="0" err="1">
                <a:solidFill>
                  <a:schemeClr val="tx1"/>
                </a:solidFill>
              </a:rPr>
              <a:t>distance</a:t>
            </a:r>
            <a:endParaRPr lang="it-IT" dirty="0">
              <a:solidFill>
                <a:schemeClr val="tx1"/>
              </a:solidFill>
            </a:endParaRPr>
          </a:p>
        </p:txBody>
      </p:sp>
      <p:sp>
        <p:nvSpPr>
          <p:cNvPr id="12" name="Rettangolo con angoli arrotondati 11">
            <a:extLst>
              <a:ext uri="{FF2B5EF4-FFF2-40B4-BE49-F238E27FC236}">
                <a16:creationId xmlns:a16="http://schemas.microsoft.com/office/drawing/2014/main" id="{0D36DEFD-D942-91D1-6409-15A24B5112AC}"/>
              </a:ext>
            </a:extLst>
          </p:cNvPr>
          <p:cNvSpPr/>
          <p:nvPr/>
        </p:nvSpPr>
        <p:spPr>
          <a:xfrm>
            <a:off x="7383037" y="3097609"/>
            <a:ext cx="1666075"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Loose </a:t>
            </a:r>
            <a:r>
              <a:rPr lang="it-IT" dirty="0" err="1">
                <a:solidFill>
                  <a:schemeClr val="tx1"/>
                </a:solidFill>
              </a:rPr>
              <a:t>coupling</a:t>
            </a:r>
            <a:endParaRPr lang="it-IT" dirty="0">
              <a:solidFill>
                <a:schemeClr val="tx1"/>
              </a:solidFill>
            </a:endParaRPr>
          </a:p>
        </p:txBody>
      </p:sp>
      <p:sp>
        <p:nvSpPr>
          <p:cNvPr id="13" name="Rettangolo con angoli arrotondati 12">
            <a:extLst>
              <a:ext uri="{FF2B5EF4-FFF2-40B4-BE49-F238E27FC236}">
                <a16:creationId xmlns:a16="http://schemas.microsoft.com/office/drawing/2014/main" id="{60C3BE5C-B5CD-F3E4-D6DB-9DD3BFCCB73C}"/>
              </a:ext>
            </a:extLst>
          </p:cNvPr>
          <p:cNvSpPr/>
          <p:nvPr/>
        </p:nvSpPr>
        <p:spPr>
          <a:xfrm>
            <a:off x="7383037" y="3832330"/>
            <a:ext cx="1666075"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High </a:t>
            </a:r>
            <a:r>
              <a:rPr lang="it-IT" dirty="0" err="1">
                <a:solidFill>
                  <a:schemeClr val="tx1"/>
                </a:solidFill>
              </a:rPr>
              <a:t>cohesion</a:t>
            </a:r>
            <a:endParaRPr lang="it-IT" dirty="0">
              <a:solidFill>
                <a:schemeClr val="tx1"/>
              </a:solidFill>
            </a:endParaRPr>
          </a:p>
        </p:txBody>
      </p:sp>
      <p:sp>
        <p:nvSpPr>
          <p:cNvPr id="14" name="Rettangolo con angoli arrotondati 13">
            <a:extLst>
              <a:ext uri="{FF2B5EF4-FFF2-40B4-BE49-F238E27FC236}">
                <a16:creationId xmlns:a16="http://schemas.microsoft.com/office/drawing/2014/main" id="{CF7352B8-B583-4F62-E2D9-E7E2EEA826F0}"/>
              </a:ext>
            </a:extLst>
          </p:cNvPr>
          <p:cNvSpPr/>
          <p:nvPr/>
        </p:nvSpPr>
        <p:spPr>
          <a:xfrm>
            <a:off x="7383037" y="4567051"/>
            <a:ext cx="1666075"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Tight </a:t>
            </a:r>
            <a:r>
              <a:rPr lang="it-IT" dirty="0" err="1">
                <a:solidFill>
                  <a:schemeClr val="tx1"/>
                </a:solidFill>
              </a:rPr>
              <a:t>coupling</a:t>
            </a:r>
            <a:endParaRPr lang="it-IT" dirty="0">
              <a:solidFill>
                <a:schemeClr val="tx1"/>
              </a:solidFill>
            </a:endParaRPr>
          </a:p>
        </p:txBody>
      </p:sp>
      <p:sp>
        <p:nvSpPr>
          <p:cNvPr id="15" name="Rettangolo con angoli arrotondati 14">
            <a:extLst>
              <a:ext uri="{FF2B5EF4-FFF2-40B4-BE49-F238E27FC236}">
                <a16:creationId xmlns:a16="http://schemas.microsoft.com/office/drawing/2014/main" id="{6D2CDEAE-C90F-12E7-5E95-65B7AF19A180}"/>
              </a:ext>
            </a:extLst>
          </p:cNvPr>
          <p:cNvSpPr/>
          <p:nvPr/>
        </p:nvSpPr>
        <p:spPr>
          <a:xfrm>
            <a:off x="7359591" y="5301772"/>
            <a:ext cx="1666075" cy="66278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Low </a:t>
            </a:r>
            <a:r>
              <a:rPr lang="it-IT" dirty="0" err="1">
                <a:solidFill>
                  <a:schemeClr val="tx1"/>
                </a:solidFill>
              </a:rPr>
              <a:t>cohesion</a:t>
            </a:r>
            <a:endParaRPr lang="it-IT" dirty="0">
              <a:solidFill>
                <a:schemeClr val="tx1"/>
              </a:solidFill>
            </a:endParaRPr>
          </a:p>
        </p:txBody>
      </p:sp>
      <p:sp>
        <p:nvSpPr>
          <p:cNvPr id="16" name="Freccia a destra 15">
            <a:extLst>
              <a:ext uri="{FF2B5EF4-FFF2-40B4-BE49-F238E27FC236}">
                <a16:creationId xmlns:a16="http://schemas.microsoft.com/office/drawing/2014/main" id="{7C56D85C-F7D5-E99B-37A8-500E327D100E}"/>
              </a:ext>
            </a:extLst>
          </p:cNvPr>
          <p:cNvSpPr/>
          <p:nvPr/>
        </p:nvSpPr>
        <p:spPr>
          <a:xfrm>
            <a:off x="6711690" y="3318675"/>
            <a:ext cx="560383" cy="32154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a:extLst>
              <a:ext uri="{FF2B5EF4-FFF2-40B4-BE49-F238E27FC236}">
                <a16:creationId xmlns:a16="http://schemas.microsoft.com/office/drawing/2014/main" id="{64EB6B78-8F6B-7039-8576-78566463E850}"/>
              </a:ext>
            </a:extLst>
          </p:cNvPr>
          <p:cNvSpPr/>
          <p:nvPr/>
        </p:nvSpPr>
        <p:spPr>
          <a:xfrm>
            <a:off x="6711690" y="4044117"/>
            <a:ext cx="560383" cy="32154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a:extLst>
              <a:ext uri="{FF2B5EF4-FFF2-40B4-BE49-F238E27FC236}">
                <a16:creationId xmlns:a16="http://schemas.microsoft.com/office/drawing/2014/main" id="{6F3CB920-873F-A922-8B42-638B0CED8DE4}"/>
              </a:ext>
            </a:extLst>
          </p:cNvPr>
          <p:cNvSpPr/>
          <p:nvPr/>
        </p:nvSpPr>
        <p:spPr>
          <a:xfrm>
            <a:off x="6711690" y="4769559"/>
            <a:ext cx="560383" cy="32154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F33FA1EB-515B-7F1A-7BCD-10A7A59555EA}"/>
              </a:ext>
            </a:extLst>
          </p:cNvPr>
          <p:cNvSpPr/>
          <p:nvPr/>
        </p:nvSpPr>
        <p:spPr>
          <a:xfrm>
            <a:off x="6711690" y="5495000"/>
            <a:ext cx="560383" cy="321547"/>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301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E5777F-1B75-9D26-6120-249683012823}"/>
            </a:ext>
          </a:extLst>
        </p:cNvPr>
        <p:cNvGrpSpPr/>
        <p:nvPr/>
      </p:nvGrpSpPr>
      <p:grpSpPr>
        <a:xfrm>
          <a:off x="0" y="0"/>
          <a:ext cx="0" cy="0"/>
          <a:chOff x="0" y="0"/>
          <a:chExt cx="0" cy="0"/>
        </a:xfrm>
      </p:grpSpPr>
      <p:sp useBgFill="1">
        <p:nvSpPr>
          <p:cNvPr id="39" name="Rectangle 26">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28">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91743" y="4813"/>
            <a:ext cx="5360514" cy="6333471"/>
            <a:chOff x="329184" y="-555662"/>
            <a:chExt cx="524256" cy="6333471"/>
          </a:xfrm>
        </p:grpSpPr>
        <p:cxnSp>
          <p:nvCxnSpPr>
            <p:cNvPr id="30" name="Straight Connector 29">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32">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265180"/>
            <a:ext cx="8249304"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hlinkClick r:id="rId3"/>
            <a:extLst>
              <a:ext uri="{FF2B5EF4-FFF2-40B4-BE49-F238E27FC236}">
                <a16:creationId xmlns:a16="http://schemas.microsoft.com/office/drawing/2014/main" id="{D3E8A95D-1A98-6ECE-C08D-0841CF64E506}"/>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1D7AB191-7805-3C42-D1E2-96A28B3CF3BA}"/>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8" name="Immagine 7" descr="Immagine che contiene testo, diagramma, linea, Carattere&#10;&#10;Il contenuto generato dall'IA potrebbe non essere corretto.">
            <a:extLst>
              <a:ext uri="{FF2B5EF4-FFF2-40B4-BE49-F238E27FC236}">
                <a16:creationId xmlns:a16="http://schemas.microsoft.com/office/drawing/2014/main" id="{A0CE16C9-7ECA-5705-43BA-23230BD71E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084" y="841279"/>
            <a:ext cx="8074325" cy="4570013"/>
          </a:xfrm>
          <a:prstGeom prst="rect">
            <a:avLst/>
          </a:prstGeom>
        </p:spPr>
      </p:pic>
    </p:spTree>
    <p:extLst>
      <p:ext uri="{BB962C8B-B14F-4D97-AF65-F5344CB8AC3E}">
        <p14:creationId xmlns:p14="http://schemas.microsoft.com/office/powerpoint/2010/main" val="1489078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FF9399-7EF0-0C5A-3E49-D74D5127C6D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490F549-36A9-73B7-789D-F3DE6ED36ECE}"/>
              </a:ext>
            </a:extLst>
          </p:cNvPr>
          <p:cNvSpPr txBox="1">
            <a:spLocks/>
          </p:cNvSpPr>
          <p:nvPr/>
        </p:nvSpPr>
        <p:spPr>
          <a:xfrm>
            <a:off x="1" y="386930"/>
            <a:ext cx="9143998" cy="781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kern="1200" dirty="0">
                <a:solidFill>
                  <a:srgbClr val="C00000"/>
                </a:solidFill>
                <a:latin typeface="+mn-lt"/>
                <a:ea typeface="+mj-ea"/>
                <a:cs typeface="+mj-cs"/>
              </a:rPr>
              <a:t>Looking for the least worst match!</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18">
            <a:extLst>
              <a:ext uri="{FF2B5EF4-FFF2-40B4-BE49-F238E27FC236}">
                <a16:creationId xmlns:a16="http://schemas.microsoft.com/office/drawing/2014/main" id="{01FD2CAD-B755-15F2-E090-093B8283FBB8}"/>
              </a:ext>
            </a:extLst>
          </p:cNvPr>
          <p:cNvSpPr txBox="1">
            <a:spLocks/>
          </p:cNvSpPr>
          <p:nvPr/>
        </p:nvSpPr>
        <p:spPr>
          <a:xfrm>
            <a:off x="595245" y="2599509"/>
            <a:ext cx="3398174" cy="363945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t>Bounded Contexts</a:t>
            </a:r>
            <a:r>
              <a:rPr lang="en-US" sz="1700" dirty="0"/>
              <a:t> </a:t>
            </a:r>
            <a:r>
              <a:rPr lang="en-US" sz="1700" dirty="0" err="1"/>
              <a:t>sono</a:t>
            </a:r>
            <a:r>
              <a:rPr lang="en-US" sz="1700" dirty="0"/>
              <a:t> </a:t>
            </a:r>
            <a:r>
              <a:rPr lang="en-US" sz="1700" dirty="0" err="1"/>
              <a:t>costruiti</a:t>
            </a:r>
            <a:r>
              <a:rPr lang="en-US" sz="1700" dirty="0"/>
              <a:t> </a:t>
            </a:r>
            <a:r>
              <a:rPr lang="en-US" sz="1700" dirty="0" err="1"/>
              <a:t>attorno</a:t>
            </a:r>
            <a:r>
              <a:rPr lang="en-US" sz="1700" dirty="0"/>
              <a:t> </a:t>
            </a:r>
            <a:r>
              <a:rPr lang="en-US" sz="1700" dirty="0" err="1"/>
              <a:t>allo</a:t>
            </a:r>
            <a:r>
              <a:rPr lang="en-US" sz="1700" dirty="0"/>
              <a:t> </a:t>
            </a:r>
            <a:r>
              <a:rPr lang="en-US" sz="1700" b="1" dirty="0" err="1"/>
              <a:t>scopo</a:t>
            </a:r>
            <a:r>
              <a:rPr lang="en-US" sz="1700" b="1" dirty="0"/>
              <a:t> del </a:t>
            </a:r>
            <a:r>
              <a:rPr lang="en-US" sz="1700" b="1" dirty="0" err="1"/>
              <a:t>modello</a:t>
            </a:r>
            <a:r>
              <a:rPr lang="en-US" sz="1700" dirty="0"/>
              <a:t>. (High Cohesion)</a:t>
            </a:r>
          </a:p>
          <a:p>
            <a:r>
              <a:rPr lang="en-US" sz="1700" b="1" dirty="0"/>
              <a:t>Microservices</a:t>
            </a:r>
            <a:r>
              <a:rPr lang="en-US" sz="1700" dirty="0"/>
              <a:t> </a:t>
            </a:r>
            <a:r>
              <a:rPr lang="en-US" sz="1700" dirty="0" err="1"/>
              <a:t>sono</a:t>
            </a:r>
            <a:r>
              <a:rPr lang="en-US" sz="1700" dirty="0"/>
              <a:t> </a:t>
            </a:r>
            <a:r>
              <a:rPr lang="en-US" sz="1700" dirty="0" err="1"/>
              <a:t>costruiti</a:t>
            </a:r>
            <a:r>
              <a:rPr lang="en-US" sz="1700" dirty="0"/>
              <a:t> </a:t>
            </a:r>
            <a:r>
              <a:rPr lang="en-US" sz="1700" dirty="0" err="1"/>
              <a:t>attorno</a:t>
            </a:r>
            <a:r>
              <a:rPr lang="en-US" sz="1700" dirty="0"/>
              <a:t> ai</a:t>
            </a:r>
            <a:r>
              <a:rPr lang="en-US" sz="1700" b="1" dirty="0"/>
              <a:t> </a:t>
            </a:r>
            <a:r>
              <a:rPr lang="en-US" sz="1700" b="1" dirty="0" err="1"/>
              <a:t>confini</a:t>
            </a:r>
            <a:r>
              <a:rPr lang="en-US" sz="1700" b="1" dirty="0"/>
              <a:t> di </a:t>
            </a:r>
            <a:r>
              <a:rPr lang="en-US" sz="1700" b="1" dirty="0" err="1"/>
              <a:t>distribuzione</a:t>
            </a:r>
            <a:r>
              <a:rPr lang="en-US" sz="1700" dirty="0"/>
              <a:t>. (High Distance)</a:t>
            </a:r>
          </a:p>
          <a:p>
            <a:r>
              <a:rPr lang="en-US" sz="1700" dirty="0"/>
              <a:t>Le </a:t>
            </a:r>
            <a:r>
              <a:rPr lang="en-US" sz="1700" b="1" dirty="0" err="1"/>
              <a:t>forze</a:t>
            </a:r>
            <a:r>
              <a:rPr lang="en-US" sz="1700" b="1" dirty="0"/>
              <a:t> </a:t>
            </a:r>
            <a:r>
              <a:rPr lang="en-US" sz="1700" b="1" dirty="0" err="1"/>
              <a:t>trainanti</a:t>
            </a:r>
            <a:r>
              <a:rPr lang="en-US" sz="1700" dirty="0"/>
              <a:t> non </a:t>
            </a:r>
            <a:r>
              <a:rPr lang="en-US" sz="1700" dirty="0" err="1"/>
              <a:t>sono</a:t>
            </a:r>
            <a:r>
              <a:rPr lang="en-US" sz="1700" dirty="0"/>
              <a:t> le </a:t>
            </a:r>
            <a:r>
              <a:rPr lang="en-US" sz="1700" dirty="0" err="1"/>
              <a:t>stesse</a:t>
            </a:r>
            <a:r>
              <a:rPr lang="en-US" sz="1700" dirty="0"/>
              <a:t>. </a:t>
            </a:r>
          </a:p>
          <a:p>
            <a:r>
              <a:rPr lang="en-US" sz="1700" dirty="0" err="1"/>
              <a:t>Mantenere</a:t>
            </a:r>
            <a:r>
              <a:rPr lang="en-US" sz="1700" dirty="0"/>
              <a:t> </a:t>
            </a:r>
            <a:r>
              <a:rPr lang="en-US" sz="1700" dirty="0" err="1"/>
              <a:t>i</a:t>
            </a:r>
            <a:r>
              <a:rPr lang="en-US" sz="1700" dirty="0"/>
              <a:t> </a:t>
            </a:r>
            <a:r>
              <a:rPr lang="en-US" sz="1700" dirty="0" err="1"/>
              <a:t>confini</a:t>
            </a:r>
            <a:r>
              <a:rPr lang="en-US" sz="1700" dirty="0"/>
              <a:t> </a:t>
            </a:r>
            <a:r>
              <a:rPr lang="en-US" sz="1700" b="1" dirty="0" err="1"/>
              <a:t>logicamente</a:t>
            </a:r>
            <a:r>
              <a:rPr lang="en-US" sz="1700" dirty="0"/>
              <a:t> </a:t>
            </a:r>
            <a:r>
              <a:rPr lang="en-US" sz="1700" b="1" dirty="0" err="1"/>
              <a:t>puliti</a:t>
            </a:r>
            <a:r>
              <a:rPr lang="en-US" sz="1700" dirty="0"/>
              <a:t> ed </a:t>
            </a:r>
            <a:r>
              <a:rPr lang="en-US" sz="1700" dirty="0" err="1"/>
              <a:t>imporre</a:t>
            </a:r>
            <a:r>
              <a:rPr lang="en-US" sz="1700" dirty="0"/>
              <a:t> la </a:t>
            </a:r>
            <a:r>
              <a:rPr lang="en-US" sz="1700" b="1" dirty="0" err="1"/>
              <a:t>separazione</a:t>
            </a:r>
            <a:r>
              <a:rPr lang="en-US" sz="1700" dirty="0"/>
              <a:t> </a:t>
            </a:r>
            <a:r>
              <a:rPr lang="en-US" sz="1700" dirty="0" err="1"/>
              <a:t>fisica</a:t>
            </a:r>
            <a:r>
              <a:rPr lang="en-US" sz="1700" dirty="0"/>
              <a:t> </a:t>
            </a:r>
            <a:r>
              <a:rPr lang="en-US" sz="1700" b="1" dirty="0" err="1"/>
              <a:t>quando</a:t>
            </a:r>
            <a:r>
              <a:rPr lang="en-US" sz="1700" b="1" dirty="0"/>
              <a:t> ne vale la </a:t>
            </a:r>
            <a:r>
              <a:rPr lang="en-US" sz="1700" b="1" dirty="0" err="1"/>
              <a:t>pena</a:t>
            </a:r>
            <a:r>
              <a:rPr lang="en-US" sz="1700" dirty="0"/>
              <a:t>.</a:t>
            </a:r>
            <a:endParaRPr lang="en-US" sz="1700" b="1" dirty="0"/>
          </a:p>
        </p:txBody>
      </p:sp>
      <p:pic>
        <p:nvPicPr>
          <p:cNvPr id="3" name="Immagine 2" descr="Immagine che contiene testo, Carattere, cerchio, schermata&#10;&#10;Descrizione generata automaticamente">
            <a:extLst>
              <a:ext uri="{FF2B5EF4-FFF2-40B4-BE49-F238E27FC236}">
                <a16:creationId xmlns:a16="http://schemas.microsoft.com/office/drawing/2014/main" id="{576BAC4B-6DE1-8BEC-A462-3C5BCF2BC0DA}"/>
              </a:ext>
            </a:extLst>
          </p:cNvPr>
          <p:cNvPicPr>
            <a:picLocks noChangeAspect="1"/>
          </p:cNvPicPr>
          <p:nvPr/>
        </p:nvPicPr>
        <p:blipFill>
          <a:blip r:embed="rId3"/>
          <a:stretch>
            <a:fillRect/>
          </a:stretch>
        </p:blipFill>
        <p:spPr>
          <a:xfrm>
            <a:off x="4433649" y="3641261"/>
            <a:ext cx="3862707" cy="1400231"/>
          </a:xfrm>
          <a:prstGeom prst="rect">
            <a:avLst/>
          </a:prstGeom>
          <a:noFill/>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descr="Immagine che contiene Elementi grafici, clipart, cartone animato&#10;&#10;Descrizione generata automaticamente">
            <a:hlinkClick r:id="rId4"/>
            <a:extLst>
              <a:ext uri="{FF2B5EF4-FFF2-40B4-BE49-F238E27FC236}">
                <a16:creationId xmlns:a16="http://schemas.microsoft.com/office/drawing/2014/main" id="{372CCB48-D9A5-F53D-75ED-385D4A0A2129}"/>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7" name="Immagine 6">
            <a:extLst>
              <a:ext uri="{FF2B5EF4-FFF2-40B4-BE49-F238E27FC236}">
                <a16:creationId xmlns:a16="http://schemas.microsoft.com/office/drawing/2014/main" id="{BDF19DFF-50BA-E55B-D4A5-A34512198DB7}"/>
              </a:ext>
            </a:extLst>
          </p:cNvPr>
          <p:cNvPicPr>
            <a:picLocks noChangeAspect="1"/>
          </p:cNvPicPr>
          <p:nvPr/>
        </p:nvPicPr>
        <p:blipFill>
          <a:blip r:embed="rId6"/>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287096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54CF84-8347-BC63-C0B7-9429A28D95F0}"/>
            </a:ext>
          </a:extLst>
        </p:cNvPr>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38D1855A-0567-2937-BF65-49FB9F88E8CF}"/>
              </a:ext>
            </a:extLst>
          </p:cNvPr>
          <p:cNvPicPr>
            <a:picLocks noChangeAspect="1"/>
          </p:cNvPicPr>
          <p:nvPr/>
        </p:nvPicPr>
        <p:blipFill>
          <a:blip r:embed="rId3"/>
          <a:srcRect l="29791" r="10992" b="2"/>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2" name="Freeform: Shape 2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CB1D528-4069-9C67-7CDB-EAF12C06AACB}"/>
              </a:ext>
            </a:extLst>
          </p:cNvPr>
          <p:cNvSpPr txBox="1">
            <a:spLocks/>
          </p:cNvSpPr>
          <p:nvPr/>
        </p:nvSpPr>
        <p:spPr>
          <a:xfrm>
            <a:off x="358485" y="1122363"/>
            <a:ext cx="3017520" cy="1256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dirty="0">
                <a:solidFill>
                  <a:srgbClr val="C00000"/>
                </a:solidFill>
                <a:latin typeface="+mn-lt"/>
              </a:rPr>
              <a:t>Unknow Unknows</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18">
            <a:extLst>
              <a:ext uri="{FF2B5EF4-FFF2-40B4-BE49-F238E27FC236}">
                <a16:creationId xmlns:a16="http://schemas.microsoft.com/office/drawing/2014/main" id="{5AAA7434-73E0-6A17-FB7D-1D5F0F074EC5}"/>
              </a:ext>
            </a:extLst>
          </p:cNvPr>
          <p:cNvSpPr txBox="1">
            <a:spLocks/>
          </p:cNvSpPr>
          <p:nvPr/>
        </p:nvSpPr>
        <p:spPr>
          <a:xfrm>
            <a:off x="234530" y="2522410"/>
            <a:ext cx="3265429" cy="13394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Risk comes from not knowing what you are doing.</a:t>
            </a:r>
          </a:p>
          <a:p>
            <a:pPr marL="0" indent="0">
              <a:buNone/>
            </a:pPr>
            <a:r>
              <a:rPr lang="en-US" sz="2000" dirty="0"/>
              <a:t>(Warren Buffet)</a:t>
            </a:r>
          </a:p>
        </p:txBody>
      </p:sp>
      <p:sp>
        <p:nvSpPr>
          <p:cNvPr id="7" name="Content Placeholder 18">
            <a:extLst>
              <a:ext uri="{FF2B5EF4-FFF2-40B4-BE49-F238E27FC236}">
                <a16:creationId xmlns:a16="http://schemas.microsoft.com/office/drawing/2014/main" id="{F6F31A77-978D-FA72-6428-822F41F53AEC}"/>
              </a:ext>
            </a:extLst>
          </p:cNvPr>
          <p:cNvSpPr txBox="1">
            <a:spLocks/>
          </p:cNvSpPr>
          <p:nvPr/>
        </p:nvSpPr>
        <p:spPr>
          <a:xfrm>
            <a:off x="234530" y="4546920"/>
            <a:ext cx="3265429" cy="133940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If you think good architecture is expensive, try bad architecture</a:t>
            </a:r>
            <a:r>
              <a:rPr lang="en-US" sz="1700" dirty="0"/>
              <a:t>.</a:t>
            </a:r>
          </a:p>
        </p:txBody>
      </p:sp>
      <p:pic>
        <p:nvPicPr>
          <p:cNvPr id="2" name="Immagine 1">
            <a:hlinkClick r:id="rId4"/>
            <a:extLst>
              <a:ext uri="{FF2B5EF4-FFF2-40B4-BE49-F238E27FC236}">
                <a16:creationId xmlns:a16="http://schemas.microsoft.com/office/drawing/2014/main" id="{D3A2E836-CA1D-432F-EB9C-FD5688B8AA4A}"/>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B5D95552-D84E-6B9A-EF60-0F53614DB43D}"/>
              </a:ext>
            </a:extLst>
          </p:cNvPr>
          <p:cNvPicPr>
            <a:picLocks noChangeAspect="1"/>
          </p:cNvPicPr>
          <p:nvPr/>
        </p:nvPicPr>
        <p:blipFill>
          <a:blip r:embed="rId6"/>
          <a:stretch>
            <a:fillRect/>
          </a:stretch>
        </p:blipFill>
        <p:spPr>
          <a:xfrm>
            <a:off x="7642264" y="6253881"/>
            <a:ext cx="1280271" cy="434378"/>
          </a:xfrm>
          <a:prstGeom prst="rect">
            <a:avLst/>
          </a:prstGeom>
        </p:spPr>
      </p:pic>
    </p:spTree>
    <p:extLst>
      <p:ext uri="{BB962C8B-B14F-4D97-AF65-F5344CB8AC3E}">
        <p14:creationId xmlns:p14="http://schemas.microsoft.com/office/powerpoint/2010/main" val="25346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BDA75C-ADC9-27BA-41D3-013E75D082AA}"/>
            </a:ext>
          </a:extLst>
        </p:cNvPr>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3"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CA00B7DD-0580-E4C8-9F81-F4081349D653}"/>
              </a:ext>
            </a:extLst>
          </p:cNvPr>
          <p:cNvPicPr>
            <a:picLocks noChangeAspect="1"/>
          </p:cNvPicPr>
          <p:nvPr/>
        </p:nvPicPr>
        <p:blipFill>
          <a:blip r:embed="rId3"/>
          <a:stretch>
            <a:fillRect/>
          </a:stretch>
        </p:blipFill>
        <p:spPr>
          <a:xfrm>
            <a:off x="4441869" y="1701727"/>
            <a:ext cx="4152000" cy="3395793"/>
          </a:xfrm>
          <a:prstGeom prst="rect">
            <a:avLst/>
          </a:prstGeom>
        </p:spPr>
      </p:pic>
      <p:pic>
        <p:nvPicPr>
          <p:cNvPr id="2" name="Immagine 1">
            <a:hlinkClick r:id="rId4"/>
            <a:extLst>
              <a:ext uri="{FF2B5EF4-FFF2-40B4-BE49-F238E27FC236}">
                <a16:creationId xmlns:a16="http://schemas.microsoft.com/office/drawing/2014/main" id="{FE65F7E4-407B-D0EA-D360-3467FCDB2596}"/>
              </a:ext>
            </a:extLst>
          </p:cNvPr>
          <p:cNvPicPr>
            <a:picLocks noChangeAspect="1"/>
          </p:cNvPicPr>
          <p:nvPr/>
        </p:nvPicPr>
        <p:blipFill>
          <a:blip r:embed="rId5"/>
          <a:stretch>
            <a:fillRect/>
          </a:stretch>
        </p:blipFill>
        <p:spPr>
          <a:xfrm>
            <a:off x="385014" y="6190815"/>
            <a:ext cx="1425063" cy="434378"/>
          </a:xfrm>
          <a:prstGeom prst="rect">
            <a:avLst/>
          </a:prstGeom>
        </p:spPr>
      </p:pic>
      <p:sp>
        <p:nvSpPr>
          <p:cNvPr id="27" name="Titolo 1">
            <a:extLst>
              <a:ext uri="{FF2B5EF4-FFF2-40B4-BE49-F238E27FC236}">
                <a16:creationId xmlns:a16="http://schemas.microsoft.com/office/drawing/2014/main" id="{C305E7F0-9FA4-C06B-4929-04A2AD47D8F6}"/>
              </a:ext>
            </a:extLst>
          </p:cNvPr>
          <p:cNvSpPr txBox="1">
            <a:spLocks/>
          </p:cNvSpPr>
          <p:nvPr/>
        </p:nvSpPr>
        <p:spPr>
          <a:xfrm>
            <a:off x="485380" y="339541"/>
            <a:ext cx="3420438"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solidFill>
                  <a:srgbClr val="C00000"/>
                </a:solidFill>
                <a:latin typeface="+mn-lt"/>
              </a:rPr>
              <a:t>Five Orders of Ignorance</a:t>
            </a:r>
          </a:p>
        </p:txBody>
      </p:sp>
      <p:sp>
        <p:nvSpPr>
          <p:cNvPr id="28" name="Content Placeholder 18">
            <a:extLst>
              <a:ext uri="{FF2B5EF4-FFF2-40B4-BE49-F238E27FC236}">
                <a16:creationId xmlns:a16="http://schemas.microsoft.com/office/drawing/2014/main" id="{A15EAD5D-717E-0104-BC76-93C5062401AA}"/>
              </a:ext>
            </a:extLst>
          </p:cNvPr>
          <p:cNvSpPr txBox="1">
            <a:spLocks/>
          </p:cNvSpPr>
          <p:nvPr/>
        </p:nvSpPr>
        <p:spPr>
          <a:xfrm>
            <a:off x="756032" y="2357937"/>
            <a:ext cx="3419569" cy="3600706"/>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t>0 - Lack of Ignorance.</a:t>
            </a:r>
          </a:p>
          <a:p>
            <a:pPr lvl="1"/>
            <a:r>
              <a:rPr lang="en-US" sz="1300" dirty="0"/>
              <a:t>I probably know something</a:t>
            </a:r>
          </a:p>
          <a:p>
            <a:r>
              <a:rPr lang="en-US" sz="1700" b="1" dirty="0"/>
              <a:t>1 - Lack of Knowledge.</a:t>
            </a:r>
          </a:p>
          <a:p>
            <a:pPr lvl="1"/>
            <a:r>
              <a:rPr lang="en-US" sz="1300" dirty="0"/>
              <a:t>I know that I don’t know something</a:t>
            </a:r>
          </a:p>
          <a:p>
            <a:r>
              <a:rPr lang="en-US" sz="1700" b="1" dirty="0"/>
              <a:t>2 - Lack of Awareness</a:t>
            </a:r>
            <a:r>
              <a:rPr lang="en-US" sz="1700" dirty="0"/>
              <a:t>.</a:t>
            </a:r>
          </a:p>
          <a:p>
            <a:pPr lvl="1"/>
            <a:r>
              <a:rPr lang="en-US" sz="1300" dirty="0"/>
              <a:t>I do not know that I do not know something</a:t>
            </a:r>
          </a:p>
          <a:p>
            <a:r>
              <a:rPr lang="en-US" sz="1700" b="1" dirty="0"/>
              <a:t>3 - Lack of Process</a:t>
            </a:r>
          </a:p>
          <a:p>
            <a:pPr lvl="1"/>
            <a:r>
              <a:rPr lang="en-US" sz="1300" dirty="0"/>
              <a:t>I do not know of a suitably effective way to find out that I don’t know that I don’t know something</a:t>
            </a:r>
          </a:p>
          <a:p>
            <a:r>
              <a:rPr lang="en-US" sz="1700" b="1" dirty="0"/>
              <a:t>4 - Meta Ignorance</a:t>
            </a:r>
          </a:p>
          <a:p>
            <a:pPr lvl="1"/>
            <a:r>
              <a:rPr lang="en-US" sz="1300" dirty="0"/>
              <a:t>I do not know about the Five Orders of Ignorance</a:t>
            </a:r>
          </a:p>
        </p:txBody>
      </p:sp>
      <p:sp>
        <p:nvSpPr>
          <p:cNvPr id="29" name="CasellaDiTesto 28">
            <a:extLst>
              <a:ext uri="{FF2B5EF4-FFF2-40B4-BE49-F238E27FC236}">
                <a16:creationId xmlns:a16="http://schemas.microsoft.com/office/drawing/2014/main" id="{C55C6C07-0E13-09B5-0721-DAA9DA9E04D0}"/>
              </a:ext>
            </a:extLst>
          </p:cNvPr>
          <p:cNvSpPr txBox="1"/>
          <p:nvPr/>
        </p:nvSpPr>
        <p:spPr>
          <a:xfrm>
            <a:off x="2530464" y="1508733"/>
            <a:ext cx="1624401" cy="369332"/>
          </a:xfrm>
          <a:prstGeom prst="rect">
            <a:avLst/>
          </a:prstGeom>
          <a:noFill/>
        </p:spPr>
        <p:txBody>
          <a:bodyPr wrap="square" rtlCol="0">
            <a:spAutoFit/>
          </a:bodyPr>
          <a:lstStyle/>
          <a:p>
            <a:r>
              <a:rPr lang="it-IT" dirty="0">
                <a:hlinkClick r:id="rId6"/>
              </a:rPr>
              <a:t>Philip </a:t>
            </a:r>
            <a:r>
              <a:rPr lang="it-IT" dirty="0" err="1">
                <a:hlinkClick r:id="rId6"/>
              </a:rPr>
              <a:t>Armour</a:t>
            </a:r>
            <a:endParaRPr lang="it-IT" dirty="0"/>
          </a:p>
        </p:txBody>
      </p:sp>
      <p:pic>
        <p:nvPicPr>
          <p:cNvPr id="3" name="Immagine 2">
            <a:extLst>
              <a:ext uri="{FF2B5EF4-FFF2-40B4-BE49-F238E27FC236}">
                <a16:creationId xmlns:a16="http://schemas.microsoft.com/office/drawing/2014/main" id="{6AC0BFA8-9A88-5FC2-8766-6CA327F96E84}"/>
              </a:ext>
            </a:extLst>
          </p:cNvPr>
          <p:cNvPicPr>
            <a:picLocks noChangeAspect="1"/>
          </p:cNvPicPr>
          <p:nvPr/>
        </p:nvPicPr>
        <p:blipFill>
          <a:blip r:embed="rId7"/>
          <a:stretch>
            <a:fillRect/>
          </a:stretch>
        </p:blipFill>
        <p:spPr>
          <a:xfrm>
            <a:off x="7642264" y="6253881"/>
            <a:ext cx="1280271" cy="434378"/>
          </a:xfrm>
          <a:prstGeom prst="rect">
            <a:avLst/>
          </a:prstGeom>
        </p:spPr>
      </p:pic>
      <p:sp>
        <p:nvSpPr>
          <p:cNvPr id="4" name="CasellaDiTesto 3">
            <a:extLst>
              <a:ext uri="{FF2B5EF4-FFF2-40B4-BE49-F238E27FC236}">
                <a16:creationId xmlns:a16="http://schemas.microsoft.com/office/drawing/2014/main" id="{1A3EA59D-F510-09B7-2AC1-EDABCC0181C3}"/>
              </a:ext>
            </a:extLst>
          </p:cNvPr>
          <p:cNvSpPr txBox="1"/>
          <p:nvPr/>
        </p:nvSpPr>
        <p:spPr>
          <a:xfrm>
            <a:off x="6709049" y="5200153"/>
            <a:ext cx="1259457" cy="368726"/>
          </a:xfrm>
          <a:prstGeom prst="rect">
            <a:avLst/>
          </a:prstGeom>
          <a:noFill/>
        </p:spPr>
        <p:txBody>
          <a:bodyPr wrap="square" rtlCol="0">
            <a:spAutoFit/>
          </a:bodyPr>
          <a:lstStyle/>
          <a:p>
            <a:r>
              <a:rPr lang="it-IT" strike="sngStrike" dirty="0"/>
              <a:t>Dan North</a:t>
            </a:r>
          </a:p>
        </p:txBody>
      </p:sp>
      <p:sp>
        <p:nvSpPr>
          <p:cNvPr id="6" name="CasellaDiTesto 5">
            <a:extLst>
              <a:ext uri="{FF2B5EF4-FFF2-40B4-BE49-F238E27FC236}">
                <a16:creationId xmlns:a16="http://schemas.microsoft.com/office/drawing/2014/main" id="{003DC194-2BF1-B625-2E9A-4154C0DD2A8F}"/>
              </a:ext>
            </a:extLst>
          </p:cNvPr>
          <p:cNvSpPr txBox="1"/>
          <p:nvPr/>
        </p:nvSpPr>
        <p:spPr>
          <a:xfrm>
            <a:off x="6834041" y="5568879"/>
            <a:ext cx="880516" cy="368726"/>
          </a:xfrm>
          <a:prstGeom prst="rect">
            <a:avLst/>
          </a:prstGeom>
          <a:noFill/>
        </p:spPr>
        <p:txBody>
          <a:bodyPr wrap="square" rtlCol="0">
            <a:spAutoFit/>
          </a:bodyPr>
          <a:lstStyle/>
          <a:p>
            <a:r>
              <a:rPr lang="it-IT" dirty="0"/>
              <a:t>Socrate</a:t>
            </a:r>
          </a:p>
        </p:txBody>
      </p:sp>
    </p:spTree>
    <p:extLst>
      <p:ext uri="{BB962C8B-B14F-4D97-AF65-F5344CB8AC3E}">
        <p14:creationId xmlns:p14="http://schemas.microsoft.com/office/powerpoint/2010/main" val="160063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7465AA-977B-180D-6590-828A29641929}"/>
            </a:ext>
          </a:extLst>
        </p:cNvPr>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439041DC-976F-C6B6-22A4-8F9E6598F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id="{5477FE89-9536-7A1F-F273-73FE8B853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5852B9A2-633A-20C8-EF98-9FC324138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A9EC660C-7E72-8954-77DF-32B9171C54CC}"/>
              </a:ext>
            </a:extLst>
          </p:cNvPr>
          <p:cNvSpPr txBox="1">
            <a:spLocks/>
          </p:cNvSpPr>
          <p:nvPr/>
        </p:nvSpPr>
        <p:spPr>
          <a:xfrm>
            <a:off x="2751826" y="273277"/>
            <a:ext cx="5636805" cy="70481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200" dirty="0">
                <a:solidFill>
                  <a:srgbClr val="C00000"/>
                </a:solidFill>
                <a:latin typeface="+mn-lt"/>
              </a:rPr>
              <a:t>The Illusion of </a:t>
            </a:r>
            <a:r>
              <a:rPr lang="en-US" sz="4200" dirty="0" err="1">
                <a:solidFill>
                  <a:srgbClr val="C00000"/>
                </a:solidFill>
                <a:latin typeface="+mn-lt"/>
              </a:rPr>
              <a:t>Predicatability</a:t>
            </a:r>
            <a:endParaRPr lang="en-US" sz="4200" dirty="0">
              <a:solidFill>
                <a:srgbClr val="C00000"/>
              </a:solidFill>
              <a:latin typeface="+mn-lt"/>
            </a:endParaRPr>
          </a:p>
        </p:txBody>
      </p:sp>
      <p:sp>
        <p:nvSpPr>
          <p:cNvPr id="26" name="Rectangle 25">
            <a:extLst>
              <a:ext uri="{FF2B5EF4-FFF2-40B4-BE49-F238E27FC236}">
                <a16:creationId xmlns:a16="http://schemas.microsoft.com/office/drawing/2014/main" id="{A865C9DC-10F6-0FCC-E44A-278A5C03A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6E265FD-F123-0B46-6D82-9683B7C9B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hlinkClick r:id="rId3"/>
            <a:extLst>
              <a:ext uri="{FF2B5EF4-FFF2-40B4-BE49-F238E27FC236}">
                <a16:creationId xmlns:a16="http://schemas.microsoft.com/office/drawing/2014/main" id="{CC7DDF47-CC6B-AA03-DF41-F1F3C4E8B690}"/>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D2D8CF6F-8E4F-CFAE-70E8-1EE7CC1A8282}"/>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8" name="Picture 2">
            <a:extLst>
              <a:ext uri="{FF2B5EF4-FFF2-40B4-BE49-F238E27FC236}">
                <a16:creationId xmlns:a16="http://schemas.microsoft.com/office/drawing/2014/main" id="{2058B4E3-6372-F8C5-FA2E-8CE79FB79F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8" r="-1" b="-1"/>
          <a:stretch/>
        </p:blipFill>
        <p:spPr bwMode="auto">
          <a:xfrm>
            <a:off x="3002289" y="1850896"/>
            <a:ext cx="5280110" cy="3530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ontent Placeholder 18">
            <a:extLst>
              <a:ext uri="{FF2B5EF4-FFF2-40B4-BE49-F238E27FC236}">
                <a16:creationId xmlns:a16="http://schemas.microsoft.com/office/drawing/2014/main" id="{FD96179F-C930-89BD-1A46-EB3BF9896B05}"/>
              </a:ext>
            </a:extLst>
          </p:cNvPr>
          <p:cNvSpPr txBox="1">
            <a:spLocks/>
          </p:cNvSpPr>
          <p:nvPr/>
        </p:nvSpPr>
        <p:spPr>
          <a:xfrm>
            <a:off x="234530" y="1869184"/>
            <a:ext cx="2318889" cy="2185231"/>
          </a:xfrm>
          <a:prstGeom prst="rect">
            <a:avLst/>
          </a:prstGeom>
        </p:spPr>
        <p:txBody>
          <a:bodyPr vert="horz" lIns="91440" tIns="45720" rIns="91440" bIns="4572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Se la </a:t>
            </a:r>
            <a:r>
              <a:rPr lang="en-US" sz="2000" dirty="0" err="1"/>
              <a:t>realtà</a:t>
            </a:r>
            <a:r>
              <a:rPr lang="en-US" sz="2000" dirty="0"/>
              <a:t> non </a:t>
            </a:r>
            <a:r>
              <a:rPr lang="en-US" sz="2000" dirty="0" err="1"/>
              <a:t>corrisponde</a:t>
            </a:r>
            <a:r>
              <a:rPr lang="en-US" sz="2000" dirty="0"/>
              <a:t> al nostro piano, </a:t>
            </a:r>
            <a:r>
              <a:rPr lang="en-US" sz="2000" dirty="0" err="1"/>
              <a:t>diamo</a:t>
            </a:r>
            <a:r>
              <a:rPr lang="en-US" sz="2000" dirty="0"/>
              <a:t> </a:t>
            </a:r>
            <a:r>
              <a:rPr lang="en-US" sz="2000" dirty="0" err="1"/>
              <a:t>colpa</a:t>
            </a:r>
            <a:r>
              <a:rPr lang="en-US" sz="2000" dirty="0"/>
              <a:t> </a:t>
            </a:r>
            <a:r>
              <a:rPr lang="en-US" sz="2000" dirty="0" err="1"/>
              <a:t>alla</a:t>
            </a:r>
            <a:r>
              <a:rPr lang="en-US" sz="2000" dirty="0"/>
              <a:t> </a:t>
            </a:r>
            <a:r>
              <a:rPr lang="en-US" sz="2000" dirty="0" err="1"/>
              <a:t>realtà</a:t>
            </a:r>
            <a:r>
              <a:rPr lang="en-US" sz="2000" dirty="0"/>
              <a:t>.</a:t>
            </a:r>
          </a:p>
          <a:p>
            <a:r>
              <a:rPr lang="en-US" sz="2000" dirty="0"/>
              <a:t>Non è </a:t>
            </a:r>
            <a:r>
              <a:rPr lang="en-US" sz="2000" dirty="0" err="1"/>
              <a:t>possibile</a:t>
            </a:r>
            <a:r>
              <a:rPr lang="en-US" sz="2000" dirty="0"/>
              <a:t> </a:t>
            </a:r>
            <a:r>
              <a:rPr lang="en-US" sz="2000" dirty="0" err="1"/>
              <a:t>provare</a:t>
            </a:r>
            <a:r>
              <a:rPr lang="en-US" sz="2000" dirty="0"/>
              <a:t> </a:t>
            </a:r>
            <a:r>
              <a:rPr lang="en-US" sz="2000" dirty="0" err="1"/>
              <a:t>nulla</a:t>
            </a:r>
            <a:r>
              <a:rPr lang="en-US" sz="2000" dirty="0"/>
              <a:t> </a:t>
            </a:r>
            <a:r>
              <a:rPr lang="en-US" sz="2000" dirty="0" err="1"/>
              <a:t>sulla</a:t>
            </a:r>
            <a:r>
              <a:rPr lang="en-US" sz="2000" dirty="0"/>
              <a:t> base di false </a:t>
            </a:r>
            <a:r>
              <a:rPr lang="en-US" sz="2000" dirty="0" err="1"/>
              <a:t>assunzioni</a:t>
            </a:r>
            <a:r>
              <a:rPr lang="en-US" sz="2000" dirty="0"/>
              <a:t>!</a:t>
            </a:r>
          </a:p>
        </p:txBody>
      </p:sp>
    </p:spTree>
    <p:extLst>
      <p:ext uri="{BB962C8B-B14F-4D97-AF65-F5344CB8AC3E}">
        <p14:creationId xmlns:p14="http://schemas.microsoft.com/office/powerpoint/2010/main" val="351525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88E1F7-48F6-BE7C-9CCB-7C1AED8C8583}"/>
            </a:ext>
          </a:extLst>
        </p:cNvPr>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98BBB0A6-A9F7-A5B0-D8B0-22AB222D1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2">
            <a:extLst>
              <a:ext uri="{FF2B5EF4-FFF2-40B4-BE49-F238E27FC236}">
                <a16:creationId xmlns:a16="http://schemas.microsoft.com/office/drawing/2014/main" id="{1F5E79D7-274C-68F2-2F24-C0C24D754D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3" name="Rectangle 13">
              <a:extLst>
                <a:ext uri="{FF2B5EF4-FFF2-40B4-BE49-F238E27FC236}">
                  <a16:creationId xmlns:a16="http://schemas.microsoft.com/office/drawing/2014/main" id="{1AFF817E-5838-11E9-C08E-83A217B3B1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7BAFD144-1C3C-DBA4-0693-6EB06925E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A7E6705-9A78-4C24-B137-BA4098005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7">
            <a:extLst>
              <a:ext uri="{FF2B5EF4-FFF2-40B4-BE49-F238E27FC236}">
                <a16:creationId xmlns:a16="http://schemas.microsoft.com/office/drawing/2014/main" id="{6BAEB3E6-64E1-385D-52A9-A15549ECF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BEE5AA2-3EBF-8CA6-95FB-1515F4852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hlinkClick r:id="rId3"/>
            <a:extLst>
              <a:ext uri="{FF2B5EF4-FFF2-40B4-BE49-F238E27FC236}">
                <a16:creationId xmlns:a16="http://schemas.microsoft.com/office/drawing/2014/main" id="{177B5505-8C8E-F20D-AF03-A519522AC26C}"/>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3" name="Immagine 2">
            <a:extLst>
              <a:ext uri="{FF2B5EF4-FFF2-40B4-BE49-F238E27FC236}">
                <a16:creationId xmlns:a16="http://schemas.microsoft.com/office/drawing/2014/main" id="{4F6A362F-BCF9-B93A-F03C-0C81848FFEF7}"/>
              </a:ext>
            </a:extLst>
          </p:cNvPr>
          <p:cNvPicPr>
            <a:picLocks noChangeAspect="1"/>
          </p:cNvPicPr>
          <p:nvPr/>
        </p:nvPicPr>
        <p:blipFill>
          <a:blip r:embed="rId5"/>
          <a:stretch>
            <a:fillRect/>
          </a:stretch>
        </p:blipFill>
        <p:spPr>
          <a:xfrm>
            <a:off x="7642264" y="6253881"/>
            <a:ext cx="1280271" cy="434378"/>
          </a:xfrm>
          <a:prstGeom prst="rect">
            <a:avLst/>
          </a:prstGeom>
        </p:spPr>
      </p:pic>
      <p:sp>
        <p:nvSpPr>
          <p:cNvPr id="4" name="Titolo 1">
            <a:extLst>
              <a:ext uri="{FF2B5EF4-FFF2-40B4-BE49-F238E27FC236}">
                <a16:creationId xmlns:a16="http://schemas.microsoft.com/office/drawing/2014/main" id="{0C764C51-12DA-36B3-A9F4-A9F2079D2EA9}"/>
              </a:ext>
            </a:extLst>
          </p:cNvPr>
          <p:cNvSpPr txBox="1">
            <a:spLocks/>
          </p:cNvSpPr>
          <p:nvPr/>
        </p:nvSpPr>
        <p:spPr>
          <a:xfrm>
            <a:off x="0" y="13669"/>
            <a:ext cx="9143999" cy="809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kern="1200" dirty="0">
                <a:solidFill>
                  <a:srgbClr val="C00000"/>
                </a:solidFill>
                <a:latin typeface="+mn-lt"/>
                <a:ea typeface="+mj-ea"/>
                <a:cs typeface="+mj-cs"/>
              </a:rPr>
              <a:t>Il Software Architect </a:t>
            </a:r>
            <a:r>
              <a:rPr lang="en-US" sz="3600" kern="1200" dirty="0" err="1">
                <a:solidFill>
                  <a:srgbClr val="C00000"/>
                </a:solidFill>
                <a:latin typeface="+mn-lt"/>
                <a:ea typeface="+mj-ea"/>
                <a:cs typeface="+mj-cs"/>
              </a:rPr>
              <a:t>vede</a:t>
            </a:r>
            <a:r>
              <a:rPr lang="en-US" sz="3600" kern="1200" dirty="0">
                <a:solidFill>
                  <a:srgbClr val="C00000"/>
                </a:solidFill>
                <a:latin typeface="+mn-lt"/>
                <a:ea typeface="+mj-ea"/>
                <a:cs typeface="+mj-cs"/>
              </a:rPr>
              <a:t> </a:t>
            </a:r>
            <a:r>
              <a:rPr lang="en-US" sz="3600" kern="1200" dirty="0" err="1">
                <a:solidFill>
                  <a:srgbClr val="C00000"/>
                </a:solidFill>
                <a:latin typeface="+mn-lt"/>
                <a:ea typeface="+mj-ea"/>
                <a:cs typeface="+mj-cs"/>
              </a:rPr>
              <a:t>oltre</a:t>
            </a:r>
            <a:r>
              <a:rPr lang="en-US" sz="3600" kern="1200" dirty="0">
                <a:solidFill>
                  <a:srgbClr val="C00000"/>
                </a:solidFill>
                <a:latin typeface="+mn-lt"/>
                <a:ea typeface="+mj-ea"/>
                <a:cs typeface="+mj-cs"/>
              </a:rPr>
              <a:t>…</a:t>
            </a:r>
          </a:p>
        </p:txBody>
      </p:sp>
      <p:pic>
        <p:nvPicPr>
          <p:cNvPr id="4100" name="Picture 4">
            <a:extLst>
              <a:ext uri="{FF2B5EF4-FFF2-40B4-BE49-F238E27FC236}">
                <a16:creationId xmlns:a16="http://schemas.microsoft.com/office/drawing/2014/main" id="{6C825319-28CD-FD26-98A5-2CC9768EC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046" y="875160"/>
            <a:ext cx="4743716" cy="2374826"/>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aria aperta, neve, cielo, natura&#10;&#10;Il contenuto generato dall'IA potrebbe non essere corretto.">
            <a:extLst>
              <a:ext uri="{FF2B5EF4-FFF2-40B4-BE49-F238E27FC236}">
                <a16:creationId xmlns:a16="http://schemas.microsoft.com/office/drawing/2014/main" id="{E53DE89D-3A68-039C-4CCD-5FC1DB033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6105" y="3321722"/>
            <a:ext cx="3897041" cy="2926153"/>
          </a:xfrm>
          <a:prstGeom prst="rect">
            <a:avLst/>
          </a:prstGeom>
        </p:spPr>
      </p:pic>
      <p:pic>
        <p:nvPicPr>
          <p:cNvPr id="4104" name="Picture 8">
            <a:extLst>
              <a:ext uri="{FF2B5EF4-FFF2-40B4-BE49-F238E27FC236}">
                <a16:creationId xmlns:a16="http://schemas.microsoft.com/office/drawing/2014/main" id="{1E21E010-1D5C-479D-ED4D-D11C65396D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484" y="3553846"/>
            <a:ext cx="1672895" cy="256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34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42BDF-B796-B632-2D6F-D93C31A3CA5A}"/>
            </a:ext>
          </a:extLst>
        </p:cNvPr>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E22E5BA3-A2E4-A417-5512-C9E0BE422F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2">
            <a:extLst>
              <a:ext uri="{FF2B5EF4-FFF2-40B4-BE49-F238E27FC236}">
                <a16:creationId xmlns:a16="http://schemas.microsoft.com/office/drawing/2014/main" id="{817E150E-7F33-D96A-D659-8F23A7FCEB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23" name="Rectangle 13">
              <a:extLst>
                <a:ext uri="{FF2B5EF4-FFF2-40B4-BE49-F238E27FC236}">
                  <a16:creationId xmlns:a16="http://schemas.microsoft.com/office/drawing/2014/main" id="{A75CDC5B-E364-8E49-B2F0-94EB4CD11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A8F44B18-E63E-4086-A506-193E29A7B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DA92E63B-F8DD-A314-72BB-FDE2F47DE9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7">
            <a:extLst>
              <a:ext uri="{FF2B5EF4-FFF2-40B4-BE49-F238E27FC236}">
                <a16:creationId xmlns:a16="http://schemas.microsoft.com/office/drawing/2014/main" id="{46BAA478-DAAC-84F1-7130-7C0E8DB62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08A48C2-2208-E490-5449-ABEE67A76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hlinkClick r:id="rId3"/>
            <a:extLst>
              <a:ext uri="{FF2B5EF4-FFF2-40B4-BE49-F238E27FC236}">
                <a16:creationId xmlns:a16="http://schemas.microsoft.com/office/drawing/2014/main" id="{09E14D5F-BBEE-6E70-B374-023E0910E34F}"/>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7" name="Titolo 1">
            <a:extLst>
              <a:ext uri="{FF2B5EF4-FFF2-40B4-BE49-F238E27FC236}">
                <a16:creationId xmlns:a16="http://schemas.microsoft.com/office/drawing/2014/main" id="{94439609-E518-89B9-C3B4-211D187BC257}"/>
              </a:ext>
            </a:extLst>
          </p:cNvPr>
          <p:cNvSpPr txBox="1">
            <a:spLocks/>
          </p:cNvSpPr>
          <p:nvPr/>
        </p:nvSpPr>
        <p:spPr>
          <a:xfrm>
            <a:off x="200872" y="339541"/>
            <a:ext cx="3704946"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solidFill>
                  <a:srgbClr val="C00000"/>
                </a:solidFill>
                <a:latin typeface="+mn-lt"/>
              </a:rPr>
              <a:t>The </a:t>
            </a:r>
            <a:r>
              <a:rPr lang="en-US" sz="3200" dirty="0" err="1">
                <a:solidFill>
                  <a:srgbClr val="C00000"/>
                </a:solidFill>
                <a:latin typeface="+mn-lt"/>
              </a:rPr>
              <a:t>Deleuzian</a:t>
            </a:r>
            <a:r>
              <a:rPr lang="en-US" sz="3200" dirty="0">
                <a:solidFill>
                  <a:srgbClr val="C00000"/>
                </a:solidFill>
                <a:latin typeface="+mn-lt"/>
              </a:rPr>
              <a:t> Walk</a:t>
            </a:r>
          </a:p>
        </p:txBody>
      </p:sp>
      <p:sp>
        <p:nvSpPr>
          <p:cNvPr id="28" name="Content Placeholder 18">
            <a:extLst>
              <a:ext uri="{FF2B5EF4-FFF2-40B4-BE49-F238E27FC236}">
                <a16:creationId xmlns:a16="http://schemas.microsoft.com/office/drawing/2014/main" id="{8FC8CCD3-6B7C-B555-9D4C-67364D53EC1E}"/>
              </a:ext>
            </a:extLst>
          </p:cNvPr>
          <p:cNvSpPr txBox="1">
            <a:spLocks/>
          </p:cNvSpPr>
          <p:nvPr/>
        </p:nvSpPr>
        <p:spPr>
          <a:xfrm>
            <a:off x="696712" y="1858099"/>
            <a:ext cx="3419569" cy="360070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err="1"/>
              <a:t>Ogni</a:t>
            </a:r>
            <a:r>
              <a:rPr lang="en-US" sz="1700" b="1" dirty="0"/>
              <a:t> volta </a:t>
            </a:r>
            <a:r>
              <a:rPr lang="en-US" sz="1700" b="1" dirty="0" err="1"/>
              <a:t>che</a:t>
            </a:r>
            <a:r>
              <a:rPr lang="en-US" sz="1700" b="1" dirty="0"/>
              <a:t> </a:t>
            </a:r>
            <a:r>
              <a:rPr lang="en-US" sz="1700" b="1" dirty="0" err="1"/>
              <a:t>camminiamo</a:t>
            </a:r>
            <a:r>
              <a:rPr lang="en-US" sz="1700" b="1" dirty="0"/>
              <a:t> le </a:t>
            </a:r>
            <a:r>
              <a:rPr lang="en-US" sz="1700" b="1" dirty="0" err="1"/>
              <a:t>nostre</a:t>
            </a:r>
            <a:r>
              <a:rPr lang="en-US" sz="1700" b="1" dirty="0"/>
              <a:t> </a:t>
            </a:r>
            <a:r>
              <a:rPr lang="en-US" sz="1700" b="1" dirty="0" err="1"/>
              <a:t>strutture</a:t>
            </a:r>
            <a:r>
              <a:rPr lang="en-US" sz="1700" b="1" dirty="0"/>
              <a:t> </a:t>
            </a:r>
            <a:r>
              <a:rPr lang="en-US" sz="1700" b="1" dirty="0" err="1"/>
              <a:t>crollano</a:t>
            </a:r>
            <a:r>
              <a:rPr lang="en-US" sz="1700" b="1" dirty="0"/>
              <a:t>.</a:t>
            </a:r>
          </a:p>
          <a:p>
            <a:r>
              <a:rPr lang="en-US" sz="1700" b="1" dirty="0"/>
              <a:t>La nostra </a:t>
            </a:r>
            <a:r>
              <a:rPr lang="en-US" sz="1700" b="1" dirty="0" err="1"/>
              <a:t>conoscenza</a:t>
            </a:r>
            <a:r>
              <a:rPr lang="en-US" sz="1700" b="1" dirty="0"/>
              <a:t> </a:t>
            </a:r>
            <a:r>
              <a:rPr lang="en-US" sz="1700" b="1" dirty="0" err="1"/>
              <a:t>si</a:t>
            </a:r>
            <a:r>
              <a:rPr lang="en-US" sz="1700" b="1" dirty="0"/>
              <a:t> </a:t>
            </a:r>
            <a:r>
              <a:rPr lang="en-US" sz="1700" b="1" dirty="0" err="1"/>
              <a:t>arrichisce</a:t>
            </a:r>
            <a:r>
              <a:rPr lang="en-US" sz="1700" b="1" dirty="0"/>
              <a:t> </a:t>
            </a:r>
            <a:r>
              <a:rPr lang="en-US" sz="1700" b="1" dirty="0" err="1"/>
              <a:t>ogni</a:t>
            </a:r>
            <a:r>
              <a:rPr lang="en-US" sz="1700" b="1" dirty="0"/>
              <a:t> volta.</a:t>
            </a:r>
          </a:p>
          <a:p>
            <a:r>
              <a:rPr lang="en-US" sz="1700" b="1" dirty="0"/>
              <a:t>E’ </a:t>
            </a:r>
            <a:r>
              <a:rPr lang="en-US" sz="1700" b="1" dirty="0" err="1"/>
              <a:t>così</a:t>
            </a:r>
            <a:r>
              <a:rPr lang="en-US" sz="1700" b="1" dirty="0"/>
              <a:t> </a:t>
            </a:r>
            <a:r>
              <a:rPr lang="en-US" sz="1700" b="1" dirty="0" err="1"/>
              <a:t>che</a:t>
            </a:r>
            <a:r>
              <a:rPr lang="en-US" sz="1700" b="1" dirty="0"/>
              <a:t> </a:t>
            </a:r>
            <a:r>
              <a:rPr lang="en-US" sz="1700" b="1" dirty="0" err="1"/>
              <a:t>si</a:t>
            </a:r>
            <a:r>
              <a:rPr lang="en-US" sz="1700" b="1" dirty="0"/>
              <a:t> </a:t>
            </a:r>
            <a:r>
              <a:rPr lang="en-US" sz="1700" b="1" dirty="0" err="1"/>
              <a:t>impara</a:t>
            </a:r>
            <a:r>
              <a:rPr lang="en-US" sz="1700" b="1" dirty="0"/>
              <a:t> a </a:t>
            </a:r>
            <a:r>
              <a:rPr lang="en-US" sz="1700" b="1" dirty="0" err="1"/>
              <a:t>rappresentare</a:t>
            </a:r>
            <a:r>
              <a:rPr lang="en-US" sz="1700" b="1" dirty="0"/>
              <a:t> </a:t>
            </a:r>
            <a:r>
              <a:rPr lang="en-US" sz="1700" b="1" dirty="0" err="1"/>
              <a:t>sistemi</a:t>
            </a:r>
            <a:r>
              <a:rPr lang="en-US" sz="1700" b="1" dirty="0"/>
              <a:t> </a:t>
            </a:r>
            <a:r>
              <a:rPr lang="en-US" sz="1700" b="1" dirty="0" err="1"/>
              <a:t>complessi</a:t>
            </a:r>
            <a:r>
              <a:rPr lang="en-US" sz="1700" dirty="0"/>
              <a:t>.</a:t>
            </a:r>
            <a:endParaRPr lang="en-US" sz="1300" dirty="0"/>
          </a:p>
          <a:p>
            <a:r>
              <a:rPr lang="en-US" sz="1700" b="1" dirty="0"/>
              <a:t>Solo dopo </a:t>
            </a:r>
            <a:r>
              <a:rPr lang="en-US" sz="1700" b="1" dirty="0" err="1"/>
              <a:t>molti</a:t>
            </a:r>
            <a:r>
              <a:rPr lang="en-US" sz="1700" b="1" dirty="0"/>
              <a:t> </a:t>
            </a:r>
            <a:r>
              <a:rPr lang="en-US" sz="1700" b="1" dirty="0" err="1"/>
              <a:t>passaggi</a:t>
            </a:r>
            <a:r>
              <a:rPr lang="en-US" sz="1700" b="1" dirty="0"/>
              <a:t>, e </a:t>
            </a:r>
            <a:r>
              <a:rPr lang="en-US" sz="1700" b="1" dirty="0" err="1"/>
              <a:t>crolli</a:t>
            </a:r>
            <a:r>
              <a:rPr lang="en-US" sz="1700" b="1" dirty="0"/>
              <a:t>, </a:t>
            </a:r>
            <a:r>
              <a:rPr lang="en-US" sz="1700" b="1" dirty="0" err="1"/>
              <a:t>possiamo</a:t>
            </a:r>
            <a:r>
              <a:rPr lang="en-US" sz="1700" b="1" dirty="0"/>
              <a:t> </a:t>
            </a:r>
            <a:r>
              <a:rPr lang="en-US" sz="1700" b="1" dirty="0" err="1"/>
              <a:t>definire</a:t>
            </a:r>
            <a:r>
              <a:rPr lang="en-US" sz="1700" b="1" dirty="0"/>
              <a:t> </a:t>
            </a:r>
            <a:r>
              <a:rPr lang="en-US" sz="1700" b="1" dirty="0" err="1"/>
              <a:t>l’architettura</a:t>
            </a:r>
            <a:r>
              <a:rPr lang="en-US" sz="1700" b="1" dirty="0"/>
              <a:t> del software.</a:t>
            </a:r>
            <a:endParaRPr lang="en-US" sz="1300" dirty="0"/>
          </a:p>
        </p:txBody>
      </p:sp>
      <p:pic>
        <p:nvPicPr>
          <p:cNvPr id="3" name="Immagine 2">
            <a:extLst>
              <a:ext uri="{FF2B5EF4-FFF2-40B4-BE49-F238E27FC236}">
                <a16:creationId xmlns:a16="http://schemas.microsoft.com/office/drawing/2014/main" id="{D63CFF6E-23A5-ED9A-831B-775504995267}"/>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1026" name="Picture 2" descr="Scialpinista - Adesivo Prespaziato - AdesiviStore">
            <a:extLst>
              <a:ext uri="{FF2B5EF4-FFF2-40B4-BE49-F238E27FC236}">
                <a16:creationId xmlns:a16="http://schemas.microsoft.com/office/drawing/2014/main" id="{152716A2-C49D-A6D2-590A-3A7AD7DE63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5585" y="903575"/>
            <a:ext cx="3629025"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67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0A0F08-C168-3B1E-F10B-FD978843CF9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9105322F-2009-F28E-3AEE-8900043FA47B}"/>
              </a:ext>
            </a:extLst>
          </p:cNvPr>
          <p:cNvPicPr>
            <a:picLocks noChangeAspect="1"/>
          </p:cNvPicPr>
          <p:nvPr/>
        </p:nvPicPr>
        <p:blipFill>
          <a:blip r:embed="rId3"/>
          <a:srcRect r="9518" b="9089"/>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2C859BA-CD0C-5C2C-9542-6E3BBF912152}"/>
              </a:ext>
            </a:extLst>
          </p:cNvPr>
          <p:cNvSpPr txBox="1">
            <a:spLocks/>
          </p:cNvSpPr>
          <p:nvPr/>
        </p:nvSpPr>
        <p:spPr>
          <a:xfrm>
            <a:off x="358485" y="1122363"/>
            <a:ext cx="3017520" cy="870339"/>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solidFill>
                  <a:srgbClr val="C00000"/>
                </a:solidFill>
                <a:latin typeface="+mn-lt"/>
              </a:rPr>
              <a:t>Laws of Software Architecture</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18">
            <a:extLst>
              <a:ext uri="{FF2B5EF4-FFF2-40B4-BE49-F238E27FC236}">
                <a16:creationId xmlns:a16="http://schemas.microsoft.com/office/drawing/2014/main" id="{408FA3BF-451F-7815-61BA-B22B507D2D45}"/>
              </a:ext>
            </a:extLst>
          </p:cNvPr>
          <p:cNvSpPr txBox="1">
            <a:spLocks/>
          </p:cNvSpPr>
          <p:nvPr/>
        </p:nvSpPr>
        <p:spPr>
          <a:xfrm>
            <a:off x="260551" y="2481099"/>
            <a:ext cx="3398174" cy="30915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t>First Law. </a:t>
            </a:r>
            <a:r>
              <a:rPr lang="en-US" sz="1700" dirty="0"/>
              <a:t>Everything in software architecture is a trade-off.</a:t>
            </a:r>
          </a:p>
          <a:p>
            <a:r>
              <a:rPr lang="en-US" sz="1700" b="1" dirty="0"/>
              <a:t>Corollary 1. </a:t>
            </a:r>
            <a:r>
              <a:rPr lang="en-US" sz="1700" dirty="0"/>
              <a:t>If an architect thinks they have discovered that isn’t a trade-off, more likely just haven’t yet identified the trade-off.</a:t>
            </a:r>
          </a:p>
          <a:p>
            <a:r>
              <a:rPr lang="en-US" sz="1700" b="1" dirty="0"/>
              <a:t>Second Law.</a:t>
            </a:r>
            <a:r>
              <a:rPr lang="en-US" sz="1700" dirty="0"/>
              <a:t> Why is more important than how.</a:t>
            </a:r>
            <a:endParaRPr lang="en-US" sz="1700" b="1" dirty="0"/>
          </a:p>
        </p:txBody>
      </p:sp>
      <p:pic>
        <p:nvPicPr>
          <p:cNvPr id="2" name="Immagine 1">
            <a:hlinkClick r:id="rId4"/>
            <a:extLst>
              <a:ext uri="{FF2B5EF4-FFF2-40B4-BE49-F238E27FC236}">
                <a16:creationId xmlns:a16="http://schemas.microsoft.com/office/drawing/2014/main" id="{81FC80E1-29DA-4BEF-FFE2-2C794FA943E7}"/>
              </a:ext>
            </a:extLst>
          </p:cNvPr>
          <p:cNvPicPr>
            <a:picLocks noChangeAspect="1"/>
          </p:cNvPicPr>
          <p:nvPr/>
        </p:nvPicPr>
        <p:blipFill>
          <a:blip r:embed="rId5"/>
          <a:stretch>
            <a:fillRect/>
          </a:stretch>
        </p:blipFill>
        <p:spPr>
          <a:xfrm>
            <a:off x="385014" y="6190815"/>
            <a:ext cx="1425063" cy="434378"/>
          </a:xfrm>
          <a:prstGeom prst="rect">
            <a:avLst/>
          </a:prstGeom>
        </p:spPr>
      </p:pic>
      <p:pic>
        <p:nvPicPr>
          <p:cNvPr id="6" name="Immagine 5">
            <a:extLst>
              <a:ext uri="{FF2B5EF4-FFF2-40B4-BE49-F238E27FC236}">
                <a16:creationId xmlns:a16="http://schemas.microsoft.com/office/drawing/2014/main" id="{B82B47EB-68C4-BAAA-35DB-D0B5EDC7F0F0}"/>
              </a:ext>
            </a:extLst>
          </p:cNvPr>
          <p:cNvPicPr>
            <a:picLocks noChangeAspect="1"/>
          </p:cNvPicPr>
          <p:nvPr/>
        </p:nvPicPr>
        <p:blipFill>
          <a:blip r:embed="rId6"/>
          <a:stretch>
            <a:fillRect/>
          </a:stretch>
        </p:blipFill>
        <p:spPr>
          <a:xfrm>
            <a:off x="7642264" y="6253881"/>
            <a:ext cx="1280271" cy="434378"/>
          </a:xfrm>
          <a:prstGeom prst="rect">
            <a:avLst/>
          </a:prstGeom>
        </p:spPr>
      </p:pic>
      <p:sp>
        <p:nvSpPr>
          <p:cNvPr id="7" name="CasellaDiTesto 6">
            <a:extLst>
              <a:ext uri="{FF2B5EF4-FFF2-40B4-BE49-F238E27FC236}">
                <a16:creationId xmlns:a16="http://schemas.microsoft.com/office/drawing/2014/main" id="{2388C045-FC94-87AD-9F7B-6E5723FEAED3}"/>
              </a:ext>
            </a:extLst>
          </p:cNvPr>
          <p:cNvSpPr txBox="1"/>
          <p:nvPr/>
        </p:nvSpPr>
        <p:spPr>
          <a:xfrm>
            <a:off x="1044082" y="5811509"/>
            <a:ext cx="2216989" cy="369332"/>
          </a:xfrm>
          <a:prstGeom prst="rect">
            <a:avLst/>
          </a:prstGeom>
          <a:noFill/>
        </p:spPr>
        <p:txBody>
          <a:bodyPr wrap="square" rtlCol="0">
            <a:spAutoFit/>
          </a:bodyPr>
          <a:lstStyle/>
          <a:p>
            <a:r>
              <a:rPr lang="it-IT" dirty="0"/>
              <a:t>N. Ford, </a:t>
            </a:r>
            <a:r>
              <a:rPr lang="it-IT" dirty="0" err="1"/>
              <a:t>M.Richards</a:t>
            </a:r>
            <a:endParaRPr lang="it-IT" dirty="0"/>
          </a:p>
        </p:txBody>
      </p:sp>
    </p:spTree>
    <p:extLst>
      <p:ext uri="{BB962C8B-B14F-4D97-AF65-F5344CB8AC3E}">
        <p14:creationId xmlns:p14="http://schemas.microsoft.com/office/powerpoint/2010/main" val="179587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61F2D-DF7B-D672-BCFE-68BB0181273E}"/>
            </a:ext>
          </a:extLst>
        </p:cNvPr>
        <p:cNvGrpSpPr/>
        <p:nvPr/>
      </p:nvGrpSpPr>
      <p:grpSpPr>
        <a:xfrm>
          <a:off x="0" y="0"/>
          <a:ext cx="0" cy="0"/>
          <a:chOff x="0" y="0"/>
          <a:chExt cx="0" cy="0"/>
        </a:xfrm>
      </p:grpSpPr>
      <p:pic>
        <p:nvPicPr>
          <p:cNvPr id="2" name="Immagine 1">
            <a:hlinkClick r:id="rId2"/>
            <a:extLst>
              <a:ext uri="{FF2B5EF4-FFF2-40B4-BE49-F238E27FC236}">
                <a16:creationId xmlns:a16="http://schemas.microsoft.com/office/drawing/2014/main" id="{CAF17132-93E5-8285-70C9-4E3B46995AC0}"/>
              </a:ext>
            </a:extLst>
          </p:cNvPr>
          <p:cNvPicPr>
            <a:picLocks noChangeAspect="1"/>
          </p:cNvPicPr>
          <p:nvPr/>
        </p:nvPicPr>
        <p:blipFill>
          <a:blip r:embed="rId3"/>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D10A37E2-0448-FB08-77CB-57A3EA8CF7E6}"/>
              </a:ext>
            </a:extLst>
          </p:cNvPr>
          <p:cNvPicPr>
            <a:picLocks noChangeAspect="1"/>
          </p:cNvPicPr>
          <p:nvPr/>
        </p:nvPicPr>
        <p:blipFill>
          <a:blip r:embed="rId4"/>
          <a:stretch>
            <a:fillRect/>
          </a:stretch>
        </p:blipFill>
        <p:spPr>
          <a:xfrm>
            <a:off x="7642264" y="6253881"/>
            <a:ext cx="1280271" cy="434378"/>
          </a:xfrm>
          <a:prstGeom prst="rect">
            <a:avLst/>
          </a:prstGeom>
        </p:spPr>
      </p:pic>
      <p:sp>
        <p:nvSpPr>
          <p:cNvPr id="11" name="Title 1">
            <a:extLst>
              <a:ext uri="{FF2B5EF4-FFF2-40B4-BE49-F238E27FC236}">
                <a16:creationId xmlns:a16="http://schemas.microsoft.com/office/drawing/2014/main" id="{87852DFD-BEF2-EEB2-3A51-42213D89F3D6}"/>
              </a:ext>
            </a:extLst>
          </p:cNvPr>
          <p:cNvSpPr txBox="1">
            <a:spLocks/>
          </p:cNvSpPr>
          <p:nvPr/>
        </p:nvSpPr>
        <p:spPr>
          <a:xfrm>
            <a:off x="0" y="25775"/>
            <a:ext cx="9083615" cy="7369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dirty="0">
                <a:solidFill>
                  <a:srgbClr val="C00000"/>
                </a:solidFill>
                <a:latin typeface="+mn-lt"/>
              </a:rPr>
              <a:t>Sell Options</a:t>
            </a:r>
          </a:p>
        </p:txBody>
      </p:sp>
      <p:sp>
        <p:nvSpPr>
          <p:cNvPr id="3" name="Rettangolo 2">
            <a:extLst>
              <a:ext uri="{FF2B5EF4-FFF2-40B4-BE49-F238E27FC236}">
                <a16:creationId xmlns:a16="http://schemas.microsoft.com/office/drawing/2014/main" id="{071F56A3-B09F-A117-5B0A-95C8DBE8A2BC}"/>
              </a:ext>
            </a:extLst>
          </p:cNvPr>
          <p:cNvSpPr/>
          <p:nvPr/>
        </p:nvSpPr>
        <p:spPr>
          <a:xfrm>
            <a:off x="303683" y="957532"/>
            <a:ext cx="8618852" cy="16131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it-IT"/>
          </a:p>
        </p:txBody>
      </p:sp>
      <p:sp>
        <p:nvSpPr>
          <p:cNvPr id="4" name="Rettangolo con angoli arrotondati 3">
            <a:extLst>
              <a:ext uri="{FF2B5EF4-FFF2-40B4-BE49-F238E27FC236}">
                <a16:creationId xmlns:a16="http://schemas.microsoft.com/office/drawing/2014/main" id="{28E33C9D-6E2F-5C15-5590-0E7B961A452B}"/>
              </a:ext>
            </a:extLst>
          </p:cNvPr>
          <p:cNvSpPr/>
          <p:nvPr/>
        </p:nvSpPr>
        <p:spPr>
          <a:xfrm>
            <a:off x="943155" y="1250830"/>
            <a:ext cx="1932317"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t>
            </a:r>
            <a:r>
              <a:rPr lang="it-IT" dirty="0" err="1"/>
              <a:t>Because</a:t>
            </a:r>
            <a:r>
              <a:rPr lang="it-IT" dirty="0"/>
              <a:t> of </a:t>
            </a:r>
            <a:r>
              <a:rPr lang="it-IT" dirty="0" err="1"/>
              <a:t>this</a:t>
            </a:r>
            <a:r>
              <a:rPr lang="it-IT" dirty="0"/>
              <a:t>»</a:t>
            </a:r>
          </a:p>
        </p:txBody>
      </p:sp>
      <p:sp>
        <p:nvSpPr>
          <p:cNvPr id="6" name="Rettangolo con angoli arrotondati 5">
            <a:extLst>
              <a:ext uri="{FF2B5EF4-FFF2-40B4-BE49-F238E27FC236}">
                <a16:creationId xmlns:a16="http://schemas.microsoft.com/office/drawing/2014/main" id="{E8F75F6B-147F-0536-4305-8CA53DB614F9}"/>
              </a:ext>
            </a:extLst>
          </p:cNvPr>
          <p:cNvSpPr/>
          <p:nvPr/>
        </p:nvSpPr>
        <p:spPr>
          <a:xfrm>
            <a:off x="6268528" y="1250830"/>
            <a:ext cx="1932317" cy="91440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it-IT" dirty="0"/>
              <a:t>«</a:t>
            </a:r>
            <a:r>
              <a:rPr lang="it-IT" dirty="0" err="1"/>
              <a:t>We</a:t>
            </a:r>
            <a:r>
              <a:rPr lang="it-IT" dirty="0"/>
              <a:t> </a:t>
            </a:r>
            <a:r>
              <a:rPr lang="it-IT" dirty="0" err="1"/>
              <a:t>need</a:t>
            </a:r>
            <a:r>
              <a:rPr lang="it-IT" dirty="0"/>
              <a:t> </a:t>
            </a:r>
            <a:r>
              <a:rPr lang="it-IT" dirty="0" err="1"/>
              <a:t>that</a:t>
            </a:r>
            <a:r>
              <a:rPr lang="it-IT" dirty="0"/>
              <a:t>»</a:t>
            </a:r>
          </a:p>
        </p:txBody>
      </p:sp>
      <p:sp>
        <p:nvSpPr>
          <p:cNvPr id="7" name="Freccia a destra 6">
            <a:extLst>
              <a:ext uri="{FF2B5EF4-FFF2-40B4-BE49-F238E27FC236}">
                <a16:creationId xmlns:a16="http://schemas.microsoft.com/office/drawing/2014/main" id="{A3C19B76-A251-A159-E37B-FFBC3F5D0F5F}"/>
              </a:ext>
            </a:extLst>
          </p:cNvPr>
          <p:cNvSpPr/>
          <p:nvPr/>
        </p:nvSpPr>
        <p:spPr>
          <a:xfrm>
            <a:off x="3605841" y="1613140"/>
            <a:ext cx="1932317" cy="30192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BF2A9FFE-17AD-06DE-EEEB-A0FF5DECC230}"/>
              </a:ext>
            </a:extLst>
          </p:cNvPr>
          <p:cNvSpPr/>
          <p:nvPr/>
        </p:nvSpPr>
        <p:spPr>
          <a:xfrm>
            <a:off x="262573" y="3640347"/>
            <a:ext cx="8618852" cy="233632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it-IT"/>
          </a:p>
        </p:txBody>
      </p:sp>
      <p:sp>
        <p:nvSpPr>
          <p:cNvPr id="13" name="Rettangolo con angoli arrotondati 12">
            <a:extLst>
              <a:ext uri="{FF2B5EF4-FFF2-40B4-BE49-F238E27FC236}">
                <a16:creationId xmlns:a16="http://schemas.microsoft.com/office/drawing/2014/main" id="{BB22519E-79D0-B66C-4B73-4158E004EDAD}"/>
              </a:ext>
            </a:extLst>
          </p:cNvPr>
          <p:cNvSpPr/>
          <p:nvPr/>
        </p:nvSpPr>
        <p:spPr>
          <a:xfrm>
            <a:off x="385014" y="3798571"/>
            <a:ext cx="1932317"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t>
            </a:r>
            <a:r>
              <a:rPr lang="it-IT" dirty="0" err="1"/>
              <a:t>Why</a:t>
            </a:r>
            <a:r>
              <a:rPr lang="it-IT" dirty="0"/>
              <a:t>?»</a:t>
            </a:r>
          </a:p>
        </p:txBody>
      </p:sp>
      <p:sp>
        <p:nvSpPr>
          <p:cNvPr id="14" name="Rettangolo con angoli arrotondati 13">
            <a:extLst>
              <a:ext uri="{FF2B5EF4-FFF2-40B4-BE49-F238E27FC236}">
                <a16:creationId xmlns:a16="http://schemas.microsoft.com/office/drawing/2014/main" id="{5BE786F0-4AB8-B5D5-EDD5-0AAC4009B1B6}"/>
              </a:ext>
            </a:extLst>
          </p:cNvPr>
          <p:cNvSpPr/>
          <p:nvPr/>
        </p:nvSpPr>
        <p:spPr>
          <a:xfrm>
            <a:off x="385014" y="4924244"/>
            <a:ext cx="1932317"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t>
            </a:r>
            <a:r>
              <a:rPr lang="it-IT" dirty="0" err="1"/>
              <a:t>What</a:t>
            </a:r>
            <a:r>
              <a:rPr lang="it-IT" dirty="0"/>
              <a:t> are </a:t>
            </a:r>
            <a:r>
              <a:rPr lang="it-IT" dirty="0" err="1"/>
              <a:t>we</a:t>
            </a:r>
            <a:r>
              <a:rPr lang="it-IT" dirty="0"/>
              <a:t> </a:t>
            </a:r>
            <a:r>
              <a:rPr lang="it-IT" dirty="0" err="1"/>
              <a:t>really</a:t>
            </a:r>
            <a:r>
              <a:rPr lang="it-IT" dirty="0"/>
              <a:t> after?»</a:t>
            </a:r>
          </a:p>
        </p:txBody>
      </p:sp>
      <p:sp>
        <p:nvSpPr>
          <p:cNvPr id="15" name="Connettore 14">
            <a:extLst>
              <a:ext uri="{FF2B5EF4-FFF2-40B4-BE49-F238E27FC236}">
                <a16:creationId xmlns:a16="http://schemas.microsoft.com/office/drawing/2014/main" id="{FD7EBBDD-DF23-4927-BB2B-4DA81B73060E}"/>
              </a:ext>
            </a:extLst>
          </p:cNvPr>
          <p:cNvSpPr/>
          <p:nvPr/>
        </p:nvSpPr>
        <p:spPr>
          <a:xfrm>
            <a:off x="4410388" y="4005042"/>
            <a:ext cx="405442" cy="376505"/>
          </a:xfrm>
          <a:prstGeom prst="flowChartConnec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16" name="Connettore 15">
            <a:extLst>
              <a:ext uri="{FF2B5EF4-FFF2-40B4-BE49-F238E27FC236}">
                <a16:creationId xmlns:a16="http://schemas.microsoft.com/office/drawing/2014/main" id="{80F1868E-7675-75B0-374B-B466F60F8BD7}"/>
              </a:ext>
            </a:extLst>
          </p:cNvPr>
          <p:cNvSpPr/>
          <p:nvPr/>
        </p:nvSpPr>
        <p:spPr>
          <a:xfrm>
            <a:off x="4410388" y="4539880"/>
            <a:ext cx="405442" cy="376505"/>
          </a:xfrm>
          <a:prstGeom prst="flowChartConnec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17" name="Connettore 16">
            <a:extLst>
              <a:ext uri="{FF2B5EF4-FFF2-40B4-BE49-F238E27FC236}">
                <a16:creationId xmlns:a16="http://schemas.microsoft.com/office/drawing/2014/main" id="{18F4DEFE-5C02-B3EC-8509-49E4E3177BA4}"/>
              </a:ext>
            </a:extLst>
          </p:cNvPr>
          <p:cNvSpPr/>
          <p:nvPr/>
        </p:nvSpPr>
        <p:spPr>
          <a:xfrm>
            <a:off x="4410388" y="5074717"/>
            <a:ext cx="405442" cy="376505"/>
          </a:xfrm>
          <a:prstGeom prst="flowChartConnector">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18" name="Rettangolo con angoli arrotondati 17">
            <a:extLst>
              <a:ext uri="{FF2B5EF4-FFF2-40B4-BE49-F238E27FC236}">
                <a16:creationId xmlns:a16="http://schemas.microsoft.com/office/drawing/2014/main" id="{8CAB08D0-F9AA-04D0-4B43-2044502F339A}"/>
              </a:ext>
            </a:extLst>
          </p:cNvPr>
          <p:cNvSpPr/>
          <p:nvPr/>
        </p:nvSpPr>
        <p:spPr>
          <a:xfrm>
            <a:off x="6558951" y="4351308"/>
            <a:ext cx="1932317" cy="91440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it-IT" dirty="0"/>
              <a:t>«Best option and </a:t>
            </a:r>
            <a:r>
              <a:rPr lang="it-IT" dirty="0" err="1"/>
              <a:t>well-understood</a:t>
            </a:r>
            <a:r>
              <a:rPr lang="it-IT" dirty="0"/>
              <a:t> trade-</a:t>
            </a:r>
            <a:r>
              <a:rPr lang="it-IT" dirty="0" err="1"/>
              <a:t>offs</a:t>
            </a:r>
            <a:r>
              <a:rPr lang="it-IT" dirty="0"/>
              <a:t>»</a:t>
            </a:r>
          </a:p>
        </p:txBody>
      </p:sp>
      <p:sp>
        <p:nvSpPr>
          <p:cNvPr id="19" name="Freccia a destra 18">
            <a:extLst>
              <a:ext uri="{FF2B5EF4-FFF2-40B4-BE49-F238E27FC236}">
                <a16:creationId xmlns:a16="http://schemas.microsoft.com/office/drawing/2014/main" id="{66A766AB-6ACC-14F6-3026-32ABDA78751D}"/>
              </a:ext>
            </a:extLst>
          </p:cNvPr>
          <p:cNvSpPr/>
          <p:nvPr/>
        </p:nvSpPr>
        <p:spPr>
          <a:xfrm>
            <a:off x="2561832" y="4641704"/>
            <a:ext cx="1542159" cy="30192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20" name="Freccia a destra 19">
            <a:extLst>
              <a:ext uri="{FF2B5EF4-FFF2-40B4-BE49-F238E27FC236}">
                <a16:creationId xmlns:a16="http://schemas.microsoft.com/office/drawing/2014/main" id="{46002A1B-75D2-33E2-3CCC-BDEF8F71F119}"/>
              </a:ext>
            </a:extLst>
          </p:cNvPr>
          <p:cNvSpPr/>
          <p:nvPr/>
        </p:nvSpPr>
        <p:spPr>
          <a:xfrm>
            <a:off x="4934310" y="4622320"/>
            <a:ext cx="1542159" cy="30192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6EB3B518-085A-2CDF-82AC-5DF290D02E75}"/>
              </a:ext>
            </a:extLst>
          </p:cNvPr>
          <p:cNvSpPr txBox="1"/>
          <p:nvPr/>
        </p:nvSpPr>
        <p:spPr>
          <a:xfrm>
            <a:off x="4112776" y="5548410"/>
            <a:ext cx="1000665" cy="369332"/>
          </a:xfrm>
          <a:prstGeom prst="rect">
            <a:avLst/>
          </a:prstGeom>
          <a:noFill/>
        </p:spPr>
        <p:txBody>
          <a:bodyPr wrap="square" rtlCol="0">
            <a:spAutoFit/>
          </a:bodyPr>
          <a:lstStyle/>
          <a:p>
            <a:r>
              <a:rPr lang="it-IT" dirty="0"/>
              <a:t>Options</a:t>
            </a:r>
          </a:p>
        </p:txBody>
      </p:sp>
      <p:sp>
        <p:nvSpPr>
          <p:cNvPr id="22" name="CasellaDiTesto 21">
            <a:extLst>
              <a:ext uri="{FF2B5EF4-FFF2-40B4-BE49-F238E27FC236}">
                <a16:creationId xmlns:a16="http://schemas.microsoft.com/office/drawing/2014/main" id="{805BB513-6B6C-3CC4-8076-8EB64BF6CD09}"/>
              </a:ext>
            </a:extLst>
          </p:cNvPr>
          <p:cNvSpPr txBox="1"/>
          <p:nvPr/>
        </p:nvSpPr>
        <p:spPr>
          <a:xfrm>
            <a:off x="5128498" y="4943628"/>
            <a:ext cx="1102346" cy="369332"/>
          </a:xfrm>
          <a:prstGeom prst="rect">
            <a:avLst/>
          </a:prstGeom>
          <a:noFill/>
        </p:spPr>
        <p:txBody>
          <a:bodyPr wrap="square" rtlCol="0">
            <a:spAutoFit/>
          </a:bodyPr>
          <a:lstStyle/>
          <a:p>
            <a:r>
              <a:rPr lang="it-IT" dirty="0" err="1"/>
              <a:t>Principles</a:t>
            </a:r>
            <a:endParaRPr lang="it-IT" dirty="0"/>
          </a:p>
        </p:txBody>
      </p:sp>
    </p:spTree>
    <p:extLst>
      <p:ext uri="{BB962C8B-B14F-4D97-AF65-F5344CB8AC3E}">
        <p14:creationId xmlns:p14="http://schemas.microsoft.com/office/powerpoint/2010/main" val="4263862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F75C6A-851B-4502-CC67-305B07A665A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92B0E3-BC0D-FEFE-67E1-E5EE336D2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1">
            <a:extLst>
              <a:ext uri="{FF2B5EF4-FFF2-40B4-BE49-F238E27FC236}">
                <a16:creationId xmlns:a16="http://schemas.microsoft.com/office/drawing/2014/main" id="{AA8259AC-C270-3FB1-B05A-EB955498CA0A}"/>
              </a:ext>
            </a:extLst>
          </p:cNvPr>
          <p:cNvSpPr txBox="1">
            <a:spLocks/>
          </p:cNvSpPr>
          <p:nvPr/>
        </p:nvSpPr>
        <p:spPr>
          <a:xfrm>
            <a:off x="726149" y="2127922"/>
            <a:ext cx="3136460" cy="2387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0" i="0" dirty="0">
                <a:solidFill>
                  <a:srgbClr val="040C28"/>
                </a:solidFill>
                <a:effectLst/>
                <a:latin typeface="+mn-lt"/>
              </a:rPr>
              <a:t>La </a:t>
            </a:r>
            <a:r>
              <a:rPr lang="en-US" sz="2400" b="0" i="0" dirty="0" err="1">
                <a:solidFill>
                  <a:srgbClr val="040C28"/>
                </a:solidFill>
                <a:effectLst/>
                <a:latin typeface="+mn-lt"/>
              </a:rPr>
              <a:t>strategia</a:t>
            </a:r>
            <a:r>
              <a:rPr lang="en-US" sz="2400" b="0" i="0" dirty="0">
                <a:solidFill>
                  <a:srgbClr val="040C28"/>
                </a:solidFill>
                <a:effectLst/>
                <a:latin typeface="+mn-lt"/>
              </a:rPr>
              <a:t> di </a:t>
            </a:r>
            <a:r>
              <a:rPr lang="en-US" sz="2400" b="0" i="0" dirty="0" err="1">
                <a:solidFill>
                  <a:srgbClr val="040C28"/>
                </a:solidFill>
                <a:effectLst/>
                <a:latin typeface="+mn-lt"/>
              </a:rPr>
              <a:t>ritardare</a:t>
            </a:r>
            <a:r>
              <a:rPr lang="en-US" sz="2400" b="0" i="0" dirty="0">
                <a:solidFill>
                  <a:srgbClr val="040C28"/>
                </a:solidFill>
                <a:effectLst/>
                <a:latin typeface="+mn-lt"/>
              </a:rPr>
              <a:t> </a:t>
            </a:r>
            <a:r>
              <a:rPr lang="en-US" sz="2400" b="0" i="0" dirty="0" err="1">
                <a:solidFill>
                  <a:srgbClr val="040C28"/>
                </a:solidFill>
                <a:effectLst/>
                <a:latin typeface="+mn-lt"/>
              </a:rPr>
              <a:t>una</a:t>
            </a:r>
            <a:r>
              <a:rPr lang="en-US" sz="2400" b="0" i="0" dirty="0">
                <a:solidFill>
                  <a:srgbClr val="040C28"/>
                </a:solidFill>
                <a:effectLst/>
                <a:latin typeface="+mn-lt"/>
              </a:rPr>
              <a:t> </a:t>
            </a:r>
            <a:r>
              <a:rPr lang="en-US" sz="2400" b="0" i="0" dirty="0" err="1">
                <a:solidFill>
                  <a:srgbClr val="040C28"/>
                </a:solidFill>
                <a:effectLst/>
                <a:latin typeface="+mn-lt"/>
              </a:rPr>
              <a:t>decisione</a:t>
            </a:r>
            <a:r>
              <a:rPr lang="en-US" sz="2400" b="0" i="0" dirty="0">
                <a:solidFill>
                  <a:srgbClr val="040C28"/>
                </a:solidFill>
                <a:effectLst/>
                <a:latin typeface="+mn-lt"/>
              </a:rPr>
              <a:t> </a:t>
            </a:r>
            <a:r>
              <a:rPr lang="en-US" sz="2400" b="0" i="0" dirty="0" err="1">
                <a:solidFill>
                  <a:srgbClr val="040C28"/>
                </a:solidFill>
                <a:effectLst/>
                <a:latin typeface="+mn-lt"/>
              </a:rPr>
              <a:t>fino</a:t>
            </a:r>
            <a:r>
              <a:rPr lang="en-US" sz="2400" b="0" i="0" dirty="0">
                <a:solidFill>
                  <a:srgbClr val="040C28"/>
                </a:solidFill>
                <a:effectLst/>
                <a:latin typeface="+mn-lt"/>
              </a:rPr>
              <a:t> al </a:t>
            </a:r>
            <a:r>
              <a:rPr lang="en-US" sz="2400" b="0" i="0" dirty="0" err="1">
                <a:solidFill>
                  <a:srgbClr val="040C28"/>
                </a:solidFill>
                <a:effectLst/>
                <a:latin typeface="+mn-lt"/>
              </a:rPr>
              <a:t>momento</a:t>
            </a:r>
            <a:r>
              <a:rPr lang="en-US" sz="2400" b="0" i="0" dirty="0">
                <a:solidFill>
                  <a:srgbClr val="040C28"/>
                </a:solidFill>
                <a:effectLst/>
                <a:latin typeface="+mn-lt"/>
              </a:rPr>
              <a:t> in cui il </a:t>
            </a:r>
            <a:r>
              <a:rPr lang="en-US" sz="2400" b="0" i="0" dirty="0" err="1">
                <a:solidFill>
                  <a:srgbClr val="040C28"/>
                </a:solidFill>
                <a:effectLst/>
                <a:latin typeface="+mn-lt"/>
              </a:rPr>
              <a:t>costo</a:t>
            </a:r>
            <a:r>
              <a:rPr lang="en-US" sz="2400" b="0" i="0" dirty="0">
                <a:solidFill>
                  <a:srgbClr val="040C28"/>
                </a:solidFill>
                <a:effectLst/>
                <a:latin typeface="+mn-lt"/>
              </a:rPr>
              <a:t> di non </a:t>
            </a:r>
            <a:r>
              <a:rPr lang="en-US" sz="2400" b="0" i="0" dirty="0" err="1">
                <a:solidFill>
                  <a:srgbClr val="040C28"/>
                </a:solidFill>
                <a:effectLst/>
                <a:latin typeface="+mn-lt"/>
              </a:rPr>
              <a:t>prenderla</a:t>
            </a:r>
            <a:r>
              <a:rPr lang="en-US" sz="2400" b="0" i="0" dirty="0">
                <a:solidFill>
                  <a:srgbClr val="040C28"/>
                </a:solidFill>
                <a:effectLst/>
                <a:latin typeface="+mn-lt"/>
              </a:rPr>
              <a:t> è </a:t>
            </a:r>
            <a:r>
              <a:rPr lang="en-US" sz="2400" b="0" i="0" dirty="0" err="1">
                <a:solidFill>
                  <a:srgbClr val="040C28"/>
                </a:solidFill>
                <a:effectLst/>
                <a:latin typeface="+mn-lt"/>
              </a:rPr>
              <a:t>maggiore</a:t>
            </a:r>
            <a:r>
              <a:rPr lang="en-US" sz="2400" b="0" i="0" dirty="0">
                <a:solidFill>
                  <a:srgbClr val="040C28"/>
                </a:solidFill>
                <a:effectLst/>
                <a:latin typeface="+mn-lt"/>
              </a:rPr>
              <a:t> del </a:t>
            </a:r>
            <a:r>
              <a:rPr lang="en-US" sz="2400" b="0" i="0" dirty="0" err="1">
                <a:solidFill>
                  <a:srgbClr val="040C28"/>
                </a:solidFill>
                <a:effectLst/>
                <a:latin typeface="+mn-lt"/>
              </a:rPr>
              <a:t>costo</a:t>
            </a:r>
            <a:r>
              <a:rPr lang="en-US" sz="2400" b="0" i="0" dirty="0">
                <a:solidFill>
                  <a:srgbClr val="040C28"/>
                </a:solidFill>
                <a:effectLst/>
                <a:latin typeface="+mn-lt"/>
              </a:rPr>
              <a:t> di </a:t>
            </a:r>
            <a:r>
              <a:rPr lang="en-US" sz="2400" b="0" i="0" dirty="0" err="1">
                <a:solidFill>
                  <a:srgbClr val="040C28"/>
                </a:solidFill>
                <a:effectLst/>
                <a:latin typeface="+mn-lt"/>
              </a:rPr>
              <a:t>prenderla</a:t>
            </a:r>
            <a:r>
              <a:rPr lang="en-US" sz="2400" b="0" i="0" dirty="0">
                <a:solidFill>
                  <a:srgbClr val="040C28"/>
                </a:solidFill>
                <a:effectLst/>
                <a:latin typeface="+mn-lt"/>
              </a:rPr>
              <a:t>.</a:t>
            </a:r>
            <a:endParaRPr lang="en-US" sz="2400" kern="1200" dirty="0">
              <a:solidFill>
                <a:srgbClr val="C00000"/>
              </a:solidFill>
              <a:latin typeface="+mn-lt"/>
              <a:ea typeface="+mj-ea"/>
              <a:cs typeface="+mj-cs"/>
            </a:endParaRPr>
          </a:p>
        </p:txBody>
      </p:sp>
      <p:grpSp>
        <p:nvGrpSpPr>
          <p:cNvPr id="13" name="Group 12">
            <a:extLst>
              <a:ext uri="{FF2B5EF4-FFF2-40B4-BE49-F238E27FC236}">
                <a16:creationId xmlns:a16="http://schemas.microsoft.com/office/drawing/2014/main" id="{B12B5F78-5B13-E9CD-3843-F1BC7AC5E2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984992"/>
            <a:ext cx="548639" cy="673460"/>
            <a:chOff x="3940602" y="308034"/>
            <a:chExt cx="2116791" cy="3428999"/>
          </a:xfrm>
          <a:solidFill>
            <a:schemeClr val="accent4"/>
          </a:solidFill>
        </p:grpSpPr>
        <p:sp>
          <p:nvSpPr>
            <p:cNvPr id="14" name="Rectangle 13">
              <a:extLst>
                <a:ext uri="{FF2B5EF4-FFF2-40B4-BE49-F238E27FC236}">
                  <a16:creationId xmlns:a16="http://schemas.microsoft.com/office/drawing/2014/main" id="{53A715A1-15F5-6CD4-5779-CACF3376D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E10FEF-84CE-6CFA-13F2-52BDCAB2B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9F84F6-B82D-7ECE-6A69-8F7ED6E0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61767C6-9E1F-8FD9-149E-05A4AE112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8CC5BD-919C-12B4-9151-391920686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hlinkClick r:id="rId3"/>
            <a:extLst>
              <a:ext uri="{FF2B5EF4-FFF2-40B4-BE49-F238E27FC236}">
                <a16:creationId xmlns:a16="http://schemas.microsoft.com/office/drawing/2014/main" id="{E54A17B7-1BE5-B3CA-4E2E-5312E9A56D31}"/>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56B5A11C-40F7-B77D-07E6-F5E23309D9AF}"/>
              </a:ext>
            </a:extLst>
          </p:cNvPr>
          <p:cNvPicPr>
            <a:picLocks noChangeAspect="1"/>
          </p:cNvPicPr>
          <p:nvPr/>
        </p:nvPicPr>
        <p:blipFill>
          <a:blip r:embed="rId5"/>
          <a:stretch>
            <a:fillRect/>
          </a:stretch>
        </p:blipFill>
        <p:spPr>
          <a:xfrm>
            <a:off x="7313598" y="6206116"/>
            <a:ext cx="1280271" cy="434378"/>
          </a:xfrm>
          <a:prstGeom prst="rect">
            <a:avLst/>
          </a:prstGeom>
        </p:spPr>
      </p:pic>
      <p:pic>
        <p:nvPicPr>
          <p:cNvPr id="2050" name="Picture 2">
            <a:extLst>
              <a:ext uri="{FF2B5EF4-FFF2-40B4-BE49-F238E27FC236}">
                <a16:creationId xmlns:a16="http://schemas.microsoft.com/office/drawing/2014/main" id="{9AD0CDCB-ECBD-854D-EC22-77B8A347B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6304" y="1622713"/>
            <a:ext cx="3983129" cy="3489980"/>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1">
            <a:extLst>
              <a:ext uri="{FF2B5EF4-FFF2-40B4-BE49-F238E27FC236}">
                <a16:creationId xmlns:a16="http://schemas.microsoft.com/office/drawing/2014/main" id="{E950CCCB-DA8A-A31F-1023-E7EA8E87E0B5}"/>
              </a:ext>
            </a:extLst>
          </p:cNvPr>
          <p:cNvSpPr txBox="1">
            <a:spLocks/>
          </p:cNvSpPr>
          <p:nvPr/>
        </p:nvSpPr>
        <p:spPr>
          <a:xfrm>
            <a:off x="200872" y="339541"/>
            <a:ext cx="7235098" cy="834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dirty="0">
                <a:solidFill>
                  <a:srgbClr val="C00000"/>
                </a:solidFill>
                <a:latin typeface="+mn-lt"/>
              </a:rPr>
              <a:t>Principles</a:t>
            </a:r>
          </a:p>
        </p:txBody>
      </p:sp>
    </p:spTree>
    <p:extLst>
      <p:ext uri="{BB962C8B-B14F-4D97-AF65-F5344CB8AC3E}">
        <p14:creationId xmlns:p14="http://schemas.microsoft.com/office/powerpoint/2010/main" val="2397470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70A10C-5886-A4C1-93B7-1D076D21C2B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E5FB09-420B-85B1-3912-0295F1005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474AE8-4479-206A-A2DD-FDA028D5A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32D0D472-850B-D45D-1969-3F1649EE4626}"/>
              </a:ext>
            </a:extLst>
          </p:cNvPr>
          <p:cNvSpPr txBox="1">
            <a:spLocks/>
          </p:cNvSpPr>
          <p:nvPr/>
        </p:nvSpPr>
        <p:spPr>
          <a:xfrm>
            <a:off x="358485" y="1122363"/>
            <a:ext cx="3017520" cy="870339"/>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solidFill>
                  <a:srgbClr val="C00000"/>
                </a:solidFill>
                <a:latin typeface="+mn-lt"/>
              </a:rPr>
              <a:t>Laws of Software Architecture</a:t>
            </a:r>
          </a:p>
        </p:txBody>
      </p:sp>
      <p:sp>
        <p:nvSpPr>
          <p:cNvPr id="13" name="Rectangle 12">
            <a:extLst>
              <a:ext uri="{FF2B5EF4-FFF2-40B4-BE49-F238E27FC236}">
                <a16:creationId xmlns:a16="http://schemas.microsoft.com/office/drawing/2014/main" id="{706BF5EE-3FC0-7299-9845-30827CEB4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AF9E907-0EF6-F2FF-6B14-A7B39077D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hlinkClick r:id="rId3"/>
            <a:extLst>
              <a:ext uri="{FF2B5EF4-FFF2-40B4-BE49-F238E27FC236}">
                <a16:creationId xmlns:a16="http://schemas.microsoft.com/office/drawing/2014/main" id="{E52D5F59-3E48-D964-1EDC-F30748AE5AC7}"/>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6" name="Immagine 5">
            <a:extLst>
              <a:ext uri="{FF2B5EF4-FFF2-40B4-BE49-F238E27FC236}">
                <a16:creationId xmlns:a16="http://schemas.microsoft.com/office/drawing/2014/main" id="{A493E93B-5BA7-562B-F82F-99A4906A7991}"/>
              </a:ext>
            </a:extLst>
          </p:cNvPr>
          <p:cNvPicPr>
            <a:picLocks noChangeAspect="1"/>
          </p:cNvPicPr>
          <p:nvPr/>
        </p:nvPicPr>
        <p:blipFill>
          <a:blip r:embed="rId5"/>
          <a:stretch>
            <a:fillRect/>
          </a:stretch>
        </p:blipFill>
        <p:spPr>
          <a:xfrm>
            <a:off x="7642264" y="6253881"/>
            <a:ext cx="1280271" cy="434378"/>
          </a:xfrm>
          <a:prstGeom prst="rect">
            <a:avLst/>
          </a:prstGeom>
        </p:spPr>
      </p:pic>
      <p:pic>
        <p:nvPicPr>
          <p:cNvPr id="7170" name="Picture 2">
            <a:extLst>
              <a:ext uri="{FF2B5EF4-FFF2-40B4-BE49-F238E27FC236}">
                <a16:creationId xmlns:a16="http://schemas.microsoft.com/office/drawing/2014/main" id="{C9410A78-9567-1BE1-3AF0-0AF21B73E6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98F63BA-2711-6E9F-960C-16AB5B847323}"/>
              </a:ext>
            </a:extLst>
          </p:cNvPr>
          <p:cNvSpPr txBox="1">
            <a:spLocks/>
          </p:cNvSpPr>
          <p:nvPr/>
        </p:nvSpPr>
        <p:spPr>
          <a:xfrm>
            <a:off x="-1" y="182378"/>
            <a:ext cx="9143999" cy="58961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dirty="0">
                <a:solidFill>
                  <a:srgbClr val="C00000"/>
                </a:solidFill>
                <a:latin typeface="+mn-lt"/>
              </a:rPr>
              <a:t>Learn from Matrix!</a:t>
            </a:r>
          </a:p>
        </p:txBody>
      </p:sp>
    </p:spTree>
    <p:extLst>
      <p:ext uri="{BB962C8B-B14F-4D97-AF65-F5344CB8AC3E}">
        <p14:creationId xmlns:p14="http://schemas.microsoft.com/office/powerpoint/2010/main" val="4274139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2C7FA2-537C-369B-2199-CE06FFA728CB}"/>
            </a:ext>
          </a:extLst>
        </p:cNvPr>
        <p:cNvGrpSpPr/>
        <p:nvPr/>
      </p:nvGrpSpPr>
      <p:grpSpPr>
        <a:xfrm>
          <a:off x="0" y="0"/>
          <a:ext cx="0" cy="0"/>
          <a:chOff x="0" y="0"/>
          <a:chExt cx="0" cy="0"/>
        </a:xfrm>
      </p:grpSpPr>
      <p:pic>
        <p:nvPicPr>
          <p:cNvPr id="4" name="Picture 2" descr="Nel mezzo del cammin di nostra vita&quot;">
            <a:extLst>
              <a:ext uri="{FF2B5EF4-FFF2-40B4-BE49-F238E27FC236}">
                <a16:creationId xmlns:a16="http://schemas.microsoft.com/office/drawing/2014/main" id="{1AEA6161-2A27-99D5-CA4A-E3718F803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481"/>
          <a:stretch/>
        </p:blipFill>
        <p:spPr bwMode="auto">
          <a:xfrm>
            <a:off x="482600" y="1550025"/>
            <a:ext cx="8178799" cy="3757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Immagine 2">
            <a:hlinkClick r:id="rId4"/>
            <a:extLst>
              <a:ext uri="{FF2B5EF4-FFF2-40B4-BE49-F238E27FC236}">
                <a16:creationId xmlns:a16="http://schemas.microsoft.com/office/drawing/2014/main" id="{FA8F04E7-BB59-D1BA-EF87-FB13204890F6}"/>
              </a:ext>
            </a:extLst>
          </p:cNvPr>
          <p:cNvPicPr>
            <a:picLocks noChangeAspect="1"/>
          </p:cNvPicPr>
          <p:nvPr/>
        </p:nvPicPr>
        <p:blipFill>
          <a:blip r:embed="rId5"/>
          <a:stretch>
            <a:fillRect/>
          </a:stretch>
        </p:blipFill>
        <p:spPr>
          <a:xfrm>
            <a:off x="385014" y="6190815"/>
            <a:ext cx="1425063" cy="434378"/>
          </a:xfrm>
          <a:prstGeom prst="rect">
            <a:avLst/>
          </a:prstGeom>
        </p:spPr>
      </p:pic>
    </p:spTree>
    <p:extLst>
      <p:ext uri="{BB962C8B-B14F-4D97-AF65-F5344CB8AC3E}">
        <p14:creationId xmlns:p14="http://schemas.microsoft.com/office/powerpoint/2010/main" val="3472501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746F7A-29F0-91AD-3410-8F2840636323}"/>
            </a:ext>
          </a:extLst>
        </p:cNvPr>
        <p:cNvGrpSpPr/>
        <p:nvPr/>
      </p:nvGrpSpPr>
      <p:grpSpPr>
        <a:xfrm>
          <a:off x="0" y="0"/>
          <a:ext cx="0" cy="0"/>
          <a:chOff x="0" y="0"/>
          <a:chExt cx="0" cy="0"/>
        </a:xfrm>
      </p:grpSpPr>
      <p:pic>
        <p:nvPicPr>
          <p:cNvPr id="3" name="Immagine 2">
            <a:hlinkClick r:id="rId3"/>
            <a:extLst>
              <a:ext uri="{FF2B5EF4-FFF2-40B4-BE49-F238E27FC236}">
                <a16:creationId xmlns:a16="http://schemas.microsoft.com/office/drawing/2014/main" id="{17FE745E-5C4E-A21C-FFB6-FBBC01CCA228}"/>
              </a:ext>
            </a:extLst>
          </p:cNvPr>
          <p:cNvPicPr>
            <a:picLocks noChangeAspect="1"/>
          </p:cNvPicPr>
          <p:nvPr/>
        </p:nvPicPr>
        <p:blipFill>
          <a:blip r:embed="rId4"/>
          <a:stretch>
            <a:fillRect/>
          </a:stretch>
        </p:blipFill>
        <p:spPr>
          <a:xfrm>
            <a:off x="385014" y="6190815"/>
            <a:ext cx="1425063" cy="434378"/>
          </a:xfrm>
          <a:prstGeom prst="rect">
            <a:avLst/>
          </a:prstGeom>
        </p:spPr>
      </p:pic>
      <p:sp>
        <p:nvSpPr>
          <p:cNvPr id="2" name="CasellaDiTesto 1">
            <a:extLst>
              <a:ext uri="{FF2B5EF4-FFF2-40B4-BE49-F238E27FC236}">
                <a16:creationId xmlns:a16="http://schemas.microsoft.com/office/drawing/2014/main" id="{0B6E30B0-BED6-7952-9136-4670D7723EB9}"/>
              </a:ext>
            </a:extLst>
          </p:cNvPr>
          <p:cNvSpPr txBox="1"/>
          <p:nvPr/>
        </p:nvSpPr>
        <p:spPr>
          <a:xfrm>
            <a:off x="73324" y="129290"/>
            <a:ext cx="8997351" cy="85412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700" kern="1200" dirty="0">
                <a:solidFill>
                  <a:srgbClr val="0061BB"/>
                </a:solidFill>
                <a:ea typeface="+mj-ea"/>
                <a:cs typeface="+mj-cs"/>
              </a:rPr>
              <a:t>Thank You!</a:t>
            </a:r>
          </a:p>
        </p:txBody>
      </p:sp>
      <p:pic>
        <p:nvPicPr>
          <p:cNvPr id="8" name="Immagine 7" descr="Immagine che contiene Viso umano, sorriso, vestiti, persona&#10;&#10;Descrizione generata automaticamente">
            <a:extLst>
              <a:ext uri="{FF2B5EF4-FFF2-40B4-BE49-F238E27FC236}">
                <a16:creationId xmlns:a16="http://schemas.microsoft.com/office/drawing/2014/main" id="{D0707C3B-7623-B65B-18D0-E73E13486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328" y="1068238"/>
            <a:ext cx="30480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magine 9">
            <a:extLst>
              <a:ext uri="{FF2B5EF4-FFF2-40B4-BE49-F238E27FC236}">
                <a16:creationId xmlns:a16="http://schemas.microsoft.com/office/drawing/2014/main" id="{08B2BE24-DDF8-3774-CB55-B04D8A51A685}"/>
              </a:ext>
            </a:extLst>
          </p:cNvPr>
          <p:cNvPicPr>
            <a:picLocks noChangeAspect="1"/>
          </p:cNvPicPr>
          <p:nvPr/>
        </p:nvPicPr>
        <p:blipFill>
          <a:blip r:embed="rId6"/>
          <a:stretch>
            <a:fillRect/>
          </a:stretch>
        </p:blipFill>
        <p:spPr>
          <a:xfrm>
            <a:off x="3728939" y="1166656"/>
            <a:ext cx="692544" cy="509114"/>
          </a:xfrm>
          <a:prstGeom prst="rect">
            <a:avLst/>
          </a:prstGeom>
        </p:spPr>
      </p:pic>
      <p:sp>
        <p:nvSpPr>
          <p:cNvPr id="11" name="CasellaDiTesto 10">
            <a:extLst>
              <a:ext uri="{FF2B5EF4-FFF2-40B4-BE49-F238E27FC236}">
                <a16:creationId xmlns:a16="http://schemas.microsoft.com/office/drawing/2014/main" id="{1CEDD351-7E74-F388-3E12-2B6B4BF5B802}"/>
              </a:ext>
            </a:extLst>
          </p:cNvPr>
          <p:cNvSpPr txBox="1"/>
          <p:nvPr/>
        </p:nvSpPr>
        <p:spPr>
          <a:xfrm>
            <a:off x="4642346" y="1107281"/>
            <a:ext cx="4342359" cy="627864"/>
          </a:xfrm>
          <a:prstGeom prst="rect">
            <a:avLst/>
          </a:prstGeom>
          <a:noFill/>
        </p:spPr>
        <p:txBody>
          <a:bodyPr wrap="square" lIns="182880" tIns="146304" rIns="182880" bIns="146304" rtlCol="0">
            <a:spAutoFit/>
          </a:bodyPr>
          <a:lstStyle/>
          <a:p>
            <a:pPr>
              <a:lnSpc>
                <a:spcPct val="90000"/>
              </a:lnSpc>
              <a:spcAft>
                <a:spcPts val="600"/>
              </a:spcAft>
            </a:pPr>
            <a:r>
              <a:rPr lang="it-IT" sz="2400" dirty="0">
                <a:hlinkClick r:id="rId7"/>
              </a:rPr>
              <a:t>alberto.acerbis@intre.it</a:t>
            </a:r>
            <a:endParaRPr lang="it-IT" sz="2400" dirty="0">
              <a:gradFill>
                <a:gsLst>
                  <a:gs pos="2917">
                    <a:schemeClr val="tx1"/>
                  </a:gs>
                  <a:gs pos="30000">
                    <a:schemeClr val="tx1"/>
                  </a:gs>
                </a:gsLst>
                <a:lin ang="5400000" scaled="0"/>
              </a:gradFill>
            </a:endParaRPr>
          </a:p>
        </p:txBody>
      </p:sp>
      <p:pic>
        <p:nvPicPr>
          <p:cNvPr id="12" name="Immagine 11">
            <a:extLst>
              <a:ext uri="{FF2B5EF4-FFF2-40B4-BE49-F238E27FC236}">
                <a16:creationId xmlns:a16="http://schemas.microsoft.com/office/drawing/2014/main" id="{358C2AC9-E681-F5E8-CC6D-76D044A8AFC2}"/>
              </a:ext>
            </a:extLst>
          </p:cNvPr>
          <p:cNvPicPr>
            <a:picLocks noChangeAspect="1"/>
          </p:cNvPicPr>
          <p:nvPr/>
        </p:nvPicPr>
        <p:blipFill>
          <a:blip r:embed="rId8"/>
          <a:stretch>
            <a:fillRect/>
          </a:stretch>
        </p:blipFill>
        <p:spPr>
          <a:xfrm>
            <a:off x="3519703" y="3338197"/>
            <a:ext cx="476088" cy="461210"/>
          </a:xfrm>
          <a:prstGeom prst="rect">
            <a:avLst/>
          </a:prstGeom>
        </p:spPr>
      </p:pic>
      <p:sp>
        <p:nvSpPr>
          <p:cNvPr id="13" name="CasellaDiTesto 12">
            <a:extLst>
              <a:ext uri="{FF2B5EF4-FFF2-40B4-BE49-F238E27FC236}">
                <a16:creationId xmlns:a16="http://schemas.microsoft.com/office/drawing/2014/main" id="{C99C53DA-9393-1355-312C-74F2887ECE5F}"/>
              </a:ext>
            </a:extLst>
          </p:cNvPr>
          <p:cNvSpPr txBox="1"/>
          <p:nvPr/>
        </p:nvSpPr>
        <p:spPr>
          <a:xfrm>
            <a:off x="4307063" y="3384136"/>
            <a:ext cx="4625591" cy="369332"/>
          </a:xfrm>
          <a:prstGeom prst="rect">
            <a:avLst/>
          </a:prstGeom>
          <a:noFill/>
        </p:spPr>
        <p:txBody>
          <a:bodyPr wrap="square" rtlCol="0">
            <a:spAutoFit/>
          </a:bodyPr>
          <a:lstStyle/>
          <a:p>
            <a:r>
              <a:rPr lang="it-IT" dirty="0">
                <a:hlinkClick r:id="rId9"/>
              </a:rPr>
              <a:t>https://github.com/Ace68/DDD-With-DotNET</a:t>
            </a:r>
            <a:endParaRPr lang="it-IT" dirty="0"/>
          </a:p>
        </p:txBody>
      </p:sp>
      <p:pic>
        <p:nvPicPr>
          <p:cNvPr id="14" name="Immagine 13" descr="Immagine che contiene testo, Carattere, Elementi grafici, bianco&#10;&#10;Descrizione generata automaticamente">
            <a:extLst>
              <a:ext uri="{FF2B5EF4-FFF2-40B4-BE49-F238E27FC236}">
                <a16:creationId xmlns:a16="http://schemas.microsoft.com/office/drawing/2014/main" id="{1E3EBB03-DF8C-A7EE-922E-AE2B416E23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8259" y="4767334"/>
            <a:ext cx="2298413" cy="939683"/>
          </a:xfrm>
          <a:prstGeom prst="rect">
            <a:avLst/>
          </a:prstGeom>
        </p:spPr>
      </p:pic>
      <p:pic>
        <p:nvPicPr>
          <p:cNvPr id="16" name="Immagine 15">
            <a:extLst>
              <a:ext uri="{FF2B5EF4-FFF2-40B4-BE49-F238E27FC236}">
                <a16:creationId xmlns:a16="http://schemas.microsoft.com/office/drawing/2014/main" id="{E258E2F5-9666-EB86-DF01-55A078470396}"/>
              </a:ext>
            </a:extLst>
          </p:cNvPr>
          <p:cNvPicPr>
            <a:picLocks noChangeAspect="1"/>
          </p:cNvPicPr>
          <p:nvPr/>
        </p:nvPicPr>
        <p:blipFill>
          <a:blip r:embed="rId11"/>
          <a:stretch>
            <a:fillRect/>
          </a:stretch>
        </p:blipFill>
        <p:spPr>
          <a:xfrm>
            <a:off x="3728939" y="1837889"/>
            <a:ext cx="602135" cy="602135"/>
          </a:xfrm>
          <a:prstGeom prst="rect">
            <a:avLst/>
          </a:prstGeom>
        </p:spPr>
      </p:pic>
      <p:sp>
        <p:nvSpPr>
          <p:cNvPr id="17" name="CasellaDiTesto 16">
            <a:extLst>
              <a:ext uri="{FF2B5EF4-FFF2-40B4-BE49-F238E27FC236}">
                <a16:creationId xmlns:a16="http://schemas.microsoft.com/office/drawing/2014/main" id="{F31D0AA9-E47E-E75E-BD3F-1487C73F8DDB}"/>
              </a:ext>
            </a:extLst>
          </p:cNvPr>
          <p:cNvSpPr txBox="1"/>
          <p:nvPr/>
        </p:nvSpPr>
        <p:spPr>
          <a:xfrm>
            <a:off x="4642346" y="1977119"/>
            <a:ext cx="4199099" cy="369332"/>
          </a:xfrm>
          <a:prstGeom prst="rect">
            <a:avLst/>
          </a:prstGeom>
          <a:noFill/>
        </p:spPr>
        <p:txBody>
          <a:bodyPr wrap="square" rtlCol="0">
            <a:spAutoFit/>
          </a:bodyPr>
          <a:lstStyle/>
          <a:p>
            <a:r>
              <a:rPr lang="it-IT" dirty="0">
                <a:hlinkClick r:id="rId12"/>
              </a:rPr>
              <a:t>Alberto Acerbis | LinkedIn</a:t>
            </a:r>
            <a:endParaRPr lang="it-IT" dirty="0"/>
          </a:p>
        </p:txBody>
      </p:sp>
      <p:sp>
        <p:nvSpPr>
          <p:cNvPr id="18" name="Sottotitolo 2">
            <a:extLst>
              <a:ext uri="{FF2B5EF4-FFF2-40B4-BE49-F238E27FC236}">
                <a16:creationId xmlns:a16="http://schemas.microsoft.com/office/drawing/2014/main" id="{068E625D-534B-D713-6272-AEA5624D41CE}"/>
              </a:ext>
            </a:extLst>
          </p:cNvPr>
          <p:cNvSpPr txBox="1">
            <a:spLocks/>
          </p:cNvSpPr>
          <p:nvPr/>
        </p:nvSpPr>
        <p:spPr>
          <a:xfrm>
            <a:off x="695565" y="4448721"/>
            <a:ext cx="5066852" cy="14306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7">
              <a:lnSpc>
                <a:spcPct val="100000"/>
              </a:lnSpc>
              <a:spcBef>
                <a:spcPts val="0"/>
              </a:spcBef>
              <a:buFontTx/>
              <a:buNone/>
              <a:defRPr/>
            </a:pPr>
            <a:r>
              <a:rPr lang="it-IT" b="1" dirty="0">
                <a:latin typeface="Calibri" panose="020F0502020204030204"/>
              </a:rPr>
              <a:t>Alberto Acerbis</a:t>
            </a:r>
          </a:p>
          <a:p>
            <a:pPr marL="0" indent="0" defTabSz="914367">
              <a:lnSpc>
                <a:spcPct val="100000"/>
              </a:lnSpc>
              <a:spcBef>
                <a:spcPts val="0"/>
              </a:spcBef>
              <a:buFontTx/>
              <a:buNone/>
              <a:defRPr/>
            </a:pPr>
            <a:r>
              <a:rPr lang="it-IT" sz="2400" b="1" i="1" dirty="0" err="1">
                <a:latin typeface="Calibri" panose="020F0502020204030204"/>
              </a:rPr>
              <a:t>Keystrokes</a:t>
            </a:r>
            <a:r>
              <a:rPr lang="it-IT" sz="2400" b="1" i="1" dirty="0">
                <a:latin typeface="Calibri" panose="020F0502020204030204"/>
              </a:rPr>
              <a:t> @Intré </a:t>
            </a:r>
            <a:r>
              <a:rPr lang="it-IT" sz="2400" b="1" i="1" dirty="0" err="1">
                <a:latin typeface="Calibri" panose="020F0502020204030204"/>
              </a:rPr>
              <a:t>S.r.L.</a:t>
            </a:r>
            <a:br>
              <a:rPr lang="it-IT" sz="2400" i="1" dirty="0">
                <a:latin typeface="Calibri" panose="020F0502020204030204"/>
              </a:rPr>
            </a:br>
            <a:r>
              <a:rPr lang="it-IT" sz="2400" i="1" dirty="0">
                <a:latin typeface="Calibri" panose="020F0502020204030204"/>
              </a:rPr>
              <a:t>Microsoft MVP .NET Technologies</a:t>
            </a:r>
            <a:endParaRPr lang="it-IT" sz="2400" dirty="0">
              <a:latin typeface="Calibri" panose="020F0502020204030204"/>
            </a:endParaRPr>
          </a:p>
        </p:txBody>
      </p:sp>
      <p:pic>
        <p:nvPicPr>
          <p:cNvPr id="19" name="Immagine 18">
            <a:extLst>
              <a:ext uri="{FF2B5EF4-FFF2-40B4-BE49-F238E27FC236}">
                <a16:creationId xmlns:a16="http://schemas.microsoft.com/office/drawing/2014/main" id="{7AC2BCAE-9E82-01ED-41EA-4877F3AFC0B7}"/>
              </a:ext>
            </a:extLst>
          </p:cNvPr>
          <p:cNvPicPr>
            <a:picLocks noChangeAspect="1"/>
          </p:cNvPicPr>
          <p:nvPr/>
        </p:nvPicPr>
        <p:blipFill>
          <a:blip r:embed="rId8"/>
          <a:stretch>
            <a:fillRect/>
          </a:stretch>
        </p:blipFill>
        <p:spPr>
          <a:xfrm>
            <a:off x="3533945" y="3981351"/>
            <a:ext cx="476088" cy="461210"/>
          </a:xfrm>
          <a:prstGeom prst="rect">
            <a:avLst/>
          </a:prstGeom>
        </p:spPr>
      </p:pic>
      <p:sp>
        <p:nvSpPr>
          <p:cNvPr id="20" name="CasellaDiTesto 19">
            <a:extLst>
              <a:ext uri="{FF2B5EF4-FFF2-40B4-BE49-F238E27FC236}">
                <a16:creationId xmlns:a16="http://schemas.microsoft.com/office/drawing/2014/main" id="{C548D06A-A6FE-35E7-247F-52684C425200}"/>
              </a:ext>
            </a:extLst>
          </p:cNvPr>
          <p:cNvSpPr txBox="1"/>
          <p:nvPr/>
        </p:nvSpPr>
        <p:spPr>
          <a:xfrm>
            <a:off x="4307062" y="4012963"/>
            <a:ext cx="4625591" cy="369332"/>
          </a:xfrm>
          <a:prstGeom prst="rect">
            <a:avLst/>
          </a:prstGeom>
          <a:noFill/>
        </p:spPr>
        <p:txBody>
          <a:bodyPr wrap="square" rtlCol="0">
            <a:spAutoFit/>
          </a:bodyPr>
          <a:lstStyle/>
          <a:p>
            <a:r>
              <a:rPr lang="it-IT" dirty="0">
                <a:hlinkClick r:id="rId13"/>
              </a:rPr>
              <a:t>https://github.com/brewup</a:t>
            </a:r>
            <a:endParaRPr lang="it-IT" dirty="0"/>
          </a:p>
        </p:txBody>
      </p:sp>
    </p:spTree>
    <p:extLst>
      <p:ext uri="{BB962C8B-B14F-4D97-AF65-F5344CB8AC3E}">
        <p14:creationId xmlns:p14="http://schemas.microsoft.com/office/powerpoint/2010/main" val="2886161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7CE303-BF42-46CE-D9C8-19F1944461C8}"/>
            </a:ext>
          </a:extLst>
        </p:cNvPr>
        <p:cNvGrpSpPr/>
        <p:nvPr/>
      </p:nvGrpSpPr>
      <p:grpSpPr>
        <a:xfrm>
          <a:off x="0" y="0"/>
          <a:ext cx="0" cy="0"/>
          <a:chOff x="0" y="0"/>
          <a:chExt cx="0" cy="0"/>
        </a:xfrm>
      </p:grpSpPr>
      <p:sp useBgFill="1">
        <p:nvSpPr>
          <p:cNvPr id="39" name="Rectangle 26">
            <a:extLst>
              <a:ext uri="{FF2B5EF4-FFF2-40B4-BE49-F238E27FC236}">
                <a16:creationId xmlns:a16="http://schemas.microsoft.com/office/drawing/2014/main" id="{431A23B3-9144-E9BC-5338-EFD5C7CCF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28">
            <a:extLst>
              <a:ext uri="{FF2B5EF4-FFF2-40B4-BE49-F238E27FC236}">
                <a16:creationId xmlns:a16="http://schemas.microsoft.com/office/drawing/2014/main" id="{5F96DA0B-58F5-C3A6-F825-8D47A164E5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91743" y="4813"/>
            <a:ext cx="5360514" cy="6333471"/>
            <a:chOff x="329184" y="-555662"/>
            <a:chExt cx="524256" cy="6333471"/>
          </a:xfrm>
        </p:grpSpPr>
        <p:cxnSp>
          <p:nvCxnSpPr>
            <p:cNvPr id="30" name="Straight Connector 29">
              <a:extLst>
                <a:ext uri="{FF2B5EF4-FFF2-40B4-BE49-F238E27FC236}">
                  <a16:creationId xmlns:a16="http://schemas.microsoft.com/office/drawing/2014/main" id="{A3349534-A156-8A29-FE9B-E8DFD8EB2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9C17668-1073-0AFC-0F59-D42BAF67B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Rectangle 32">
            <a:extLst>
              <a:ext uri="{FF2B5EF4-FFF2-40B4-BE49-F238E27FC236}">
                <a16:creationId xmlns:a16="http://schemas.microsoft.com/office/drawing/2014/main" id="{1DEAFC1F-5B4C-BBCD-69EF-69DFAE9AB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265180"/>
            <a:ext cx="8249304"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hlinkClick r:id="rId3"/>
            <a:extLst>
              <a:ext uri="{FF2B5EF4-FFF2-40B4-BE49-F238E27FC236}">
                <a16:creationId xmlns:a16="http://schemas.microsoft.com/office/drawing/2014/main" id="{1AB4575D-D335-A6F7-38A9-ED5A7D5C7886}"/>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5" name="Immagine 4">
            <a:extLst>
              <a:ext uri="{FF2B5EF4-FFF2-40B4-BE49-F238E27FC236}">
                <a16:creationId xmlns:a16="http://schemas.microsoft.com/office/drawing/2014/main" id="{FB538893-C860-0075-7E0A-D4251ABEF54A}"/>
              </a:ext>
            </a:extLst>
          </p:cNvPr>
          <p:cNvPicPr>
            <a:picLocks noChangeAspect="1"/>
          </p:cNvPicPr>
          <p:nvPr/>
        </p:nvPicPr>
        <p:blipFill>
          <a:blip r:embed="rId5"/>
          <a:stretch>
            <a:fillRect/>
          </a:stretch>
        </p:blipFill>
        <p:spPr>
          <a:xfrm>
            <a:off x="7642264" y="6253881"/>
            <a:ext cx="1280271" cy="434378"/>
          </a:xfrm>
          <a:prstGeom prst="rect">
            <a:avLst/>
          </a:prstGeom>
        </p:spPr>
      </p:pic>
      <p:sp>
        <p:nvSpPr>
          <p:cNvPr id="4" name="CasellaDiTesto 3">
            <a:extLst>
              <a:ext uri="{FF2B5EF4-FFF2-40B4-BE49-F238E27FC236}">
                <a16:creationId xmlns:a16="http://schemas.microsoft.com/office/drawing/2014/main" id="{73F89903-7B1A-9A07-2EA9-3011AEC257BE}"/>
              </a:ext>
            </a:extLst>
          </p:cNvPr>
          <p:cNvSpPr txBox="1"/>
          <p:nvPr/>
        </p:nvSpPr>
        <p:spPr>
          <a:xfrm>
            <a:off x="979098" y="519715"/>
            <a:ext cx="6858000" cy="600164"/>
          </a:xfrm>
          <a:prstGeom prst="rect">
            <a:avLst/>
          </a:prstGeom>
          <a:noFill/>
        </p:spPr>
        <p:txBody>
          <a:bodyPr wrap="square" rtlCol="0">
            <a:spAutoFit/>
          </a:bodyPr>
          <a:lstStyle/>
          <a:p>
            <a:pPr algn="ctr"/>
            <a:r>
              <a:rPr lang="it-IT" sz="3300" dirty="0">
                <a:solidFill>
                  <a:srgbClr val="C00000"/>
                </a:solidFill>
              </a:rPr>
              <a:t>Il Ruolo del Software Architect</a:t>
            </a:r>
          </a:p>
        </p:txBody>
      </p:sp>
      <p:pic>
        <p:nvPicPr>
          <p:cNvPr id="1026" name="Picture 2">
            <a:extLst>
              <a:ext uri="{FF2B5EF4-FFF2-40B4-BE49-F238E27FC236}">
                <a16:creationId xmlns:a16="http://schemas.microsoft.com/office/drawing/2014/main" id="{1CDD61ED-AA36-E672-23A0-7D3D2887E6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9829" y="1404177"/>
            <a:ext cx="4049646" cy="404964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2E20678-D6A9-6F3C-529F-343B50122FAC}"/>
              </a:ext>
            </a:extLst>
          </p:cNvPr>
          <p:cNvSpPr txBox="1"/>
          <p:nvPr/>
        </p:nvSpPr>
        <p:spPr>
          <a:xfrm>
            <a:off x="714525" y="1863306"/>
            <a:ext cx="3495165" cy="2677656"/>
          </a:xfrm>
          <a:prstGeom prst="rect">
            <a:avLst/>
          </a:prstGeom>
          <a:noFill/>
        </p:spPr>
        <p:txBody>
          <a:bodyPr wrap="square" rtlCol="0">
            <a:spAutoFit/>
          </a:bodyPr>
          <a:lstStyle/>
          <a:p>
            <a:pPr marL="285750" indent="-285750">
              <a:buFont typeface="Arial" panose="020B0604020202020204" pitchFamily="34" charset="0"/>
              <a:buChar char="•"/>
            </a:pPr>
            <a:r>
              <a:rPr lang="it-IT" sz="2800" dirty="0"/>
              <a:t>Gli </a:t>
            </a:r>
            <a:r>
              <a:rPr lang="it-IT" sz="2800" dirty="0" err="1"/>
              <a:t>Architects</a:t>
            </a:r>
            <a:r>
              <a:rPr lang="it-IT" sz="2800" dirty="0"/>
              <a:t> non sono le persone più intelligenti nella stanza!</a:t>
            </a:r>
          </a:p>
          <a:p>
            <a:pPr marL="285750" indent="-285750">
              <a:buFont typeface="Arial" panose="020B0604020202020204" pitchFamily="34" charset="0"/>
              <a:buChar char="•"/>
            </a:pPr>
            <a:r>
              <a:rPr lang="it-IT" sz="2800" dirty="0"/>
              <a:t>Rendono tutti gli altri più intelligenti.</a:t>
            </a:r>
          </a:p>
        </p:txBody>
      </p:sp>
    </p:spTree>
    <p:extLst>
      <p:ext uri="{BB962C8B-B14F-4D97-AF65-F5344CB8AC3E}">
        <p14:creationId xmlns:p14="http://schemas.microsoft.com/office/powerpoint/2010/main" val="122714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7822A3-335B-BAB9-A250-3E4C7CBB943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154317"/>
            <a:ext cx="548639"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Elementi grafici, clipart, cartone animato&#10;&#10;Descrizione generata automaticamente">
            <a:hlinkClick r:id="rId3"/>
            <a:extLst>
              <a:ext uri="{FF2B5EF4-FFF2-40B4-BE49-F238E27FC236}">
                <a16:creationId xmlns:a16="http://schemas.microsoft.com/office/drawing/2014/main" id="{EA622C2B-2B6A-A405-4167-8DD229D932AD}"/>
              </a:ext>
            </a:extLst>
          </p:cNvPr>
          <p:cNvPicPr>
            <a:picLocks noChangeAspect="1"/>
          </p:cNvPicPr>
          <p:nvPr/>
        </p:nvPicPr>
        <p:blipFill>
          <a:blip r:embed="rId4"/>
          <a:stretch>
            <a:fillRect/>
          </a:stretch>
        </p:blipFill>
        <p:spPr>
          <a:xfrm>
            <a:off x="385014" y="6190815"/>
            <a:ext cx="1425063" cy="434378"/>
          </a:xfrm>
          <a:prstGeom prst="rect">
            <a:avLst/>
          </a:prstGeom>
        </p:spPr>
      </p:pic>
      <p:sp>
        <p:nvSpPr>
          <p:cNvPr id="10" name="CasellaDiTesto 9">
            <a:extLst>
              <a:ext uri="{FF2B5EF4-FFF2-40B4-BE49-F238E27FC236}">
                <a16:creationId xmlns:a16="http://schemas.microsoft.com/office/drawing/2014/main" id="{A4C3D35F-3400-4D10-2C35-2D2D516D7863}"/>
              </a:ext>
            </a:extLst>
          </p:cNvPr>
          <p:cNvSpPr txBox="1"/>
          <p:nvPr/>
        </p:nvSpPr>
        <p:spPr>
          <a:xfrm>
            <a:off x="73444" y="1223871"/>
            <a:ext cx="4117467" cy="1569660"/>
          </a:xfrm>
          <a:prstGeom prst="rect">
            <a:avLst/>
          </a:prstGeom>
          <a:noFill/>
        </p:spPr>
        <p:txBody>
          <a:bodyPr wrap="square" rtlCol="0">
            <a:spAutoFit/>
          </a:bodyPr>
          <a:lstStyle/>
          <a:p>
            <a:r>
              <a:rPr lang="it-IT" sz="2400" dirty="0"/>
              <a:t>Il valore di un </a:t>
            </a:r>
            <a:r>
              <a:rPr lang="it-IT" sz="2400" strike="sngStrike" dirty="0"/>
              <a:t>moderno</a:t>
            </a:r>
            <a:r>
              <a:rPr lang="it-IT" sz="2400" dirty="0"/>
              <a:t> software </a:t>
            </a:r>
            <a:r>
              <a:rPr lang="it-IT" sz="2400" dirty="0" err="1"/>
              <a:t>architect</a:t>
            </a:r>
            <a:r>
              <a:rPr lang="it-IT" sz="2400" dirty="0"/>
              <a:t> si misura in base al numero di piani che è in grado di coprire.</a:t>
            </a:r>
          </a:p>
        </p:txBody>
      </p:sp>
      <p:sp>
        <p:nvSpPr>
          <p:cNvPr id="12" name="Content Placeholder 2">
            <a:extLst>
              <a:ext uri="{FF2B5EF4-FFF2-40B4-BE49-F238E27FC236}">
                <a16:creationId xmlns:a16="http://schemas.microsoft.com/office/drawing/2014/main" id="{71CEEB51-FDE3-BB1B-C255-1F343C70D79B}"/>
              </a:ext>
            </a:extLst>
          </p:cNvPr>
          <p:cNvSpPr txBox="1">
            <a:spLocks/>
          </p:cNvSpPr>
          <p:nvPr/>
        </p:nvSpPr>
        <p:spPr>
          <a:xfrm>
            <a:off x="141481" y="3827777"/>
            <a:ext cx="3981395" cy="2503624"/>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t>Uso</a:t>
            </a:r>
            <a:r>
              <a:rPr lang="en-US" sz="1800" dirty="0"/>
              <a:t> di </a:t>
            </a:r>
            <a:r>
              <a:rPr lang="en-US" sz="1800" dirty="0" err="1"/>
              <a:t>modelli</a:t>
            </a:r>
            <a:r>
              <a:rPr lang="en-US" sz="1800" dirty="0"/>
              <a:t> per </a:t>
            </a:r>
            <a:r>
              <a:rPr lang="en-US" sz="1800" dirty="0" err="1"/>
              <a:t>appianare</a:t>
            </a:r>
            <a:r>
              <a:rPr lang="en-US" sz="1800" dirty="0"/>
              <a:t> le </a:t>
            </a:r>
            <a:r>
              <a:rPr lang="en-US" sz="1800" dirty="0" err="1"/>
              <a:t>diversità</a:t>
            </a:r>
            <a:r>
              <a:rPr lang="en-US" sz="1800" dirty="0"/>
              <a:t> di </a:t>
            </a:r>
            <a:r>
              <a:rPr lang="en-US" sz="1800" dirty="0" err="1"/>
              <a:t>linguaggi</a:t>
            </a:r>
            <a:r>
              <a:rPr lang="en-US" sz="1800" dirty="0"/>
              <a:t> e background.</a:t>
            </a:r>
          </a:p>
          <a:p>
            <a:r>
              <a:rPr lang="en-US" sz="1800" dirty="0"/>
              <a:t>Le </a:t>
            </a:r>
            <a:r>
              <a:rPr lang="en-US" sz="1800" dirty="0" err="1"/>
              <a:t>traduzioni</a:t>
            </a:r>
            <a:r>
              <a:rPr lang="en-US" sz="1800" dirty="0"/>
              <a:t> e le </a:t>
            </a:r>
            <a:r>
              <a:rPr lang="en-US" sz="1800" dirty="0" err="1"/>
              <a:t>interpretazioni</a:t>
            </a:r>
            <a:r>
              <a:rPr lang="en-US" sz="1800" dirty="0"/>
              <a:t> </a:t>
            </a:r>
            <a:r>
              <a:rPr lang="en-US" sz="1800" dirty="0" err="1"/>
              <a:t>errate</a:t>
            </a:r>
            <a:r>
              <a:rPr lang="en-US" sz="1800" dirty="0"/>
              <a:t> </a:t>
            </a:r>
            <a:r>
              <a:rPr lang="en-US" sz="1800" dirty="0" err="1"/>
              <a:t>sono</a:t>
            </a:r>
            <a:r>
              <a:rPr lang="en-US" sz="1800" dirty="0"/>
              <a:t> </a:t>
            </a:r>
            <a:r>
              <a:rPr lang="en-US" sz="1800" dirty="0" err="1"/>
              <a:t>indicatori</a:t>
            </a:r>
            <a:r>
              <a:rPr lang="en-US" sz="1800" dirty="0"/>
              <a:t> di </a:t>
            </a:r>
            <a:r>
              <a:rPr lang="en-US" sz="1800" dirty="0" err="1"/>
              <a:t>una</a:t>
            </a:r>
            <a:r>
              <a:rPr lang="en-US" sz="1800" dirty="0"/>
              <a:t> </a:t>
            </a:r>
            <a:r>
              <a:rPr lang="en-US" sz="1800" dirty="0" err="1"/>
              <a:t>complessità</a:t>
            </a:r>
            <a:r>
              <a:rPr lang="en-US" sz="1800" dirty="0"/>
              <a:t> </a:t>
            </a:r>
            <a:r>
              <a:rPr lang="en-US" sz="1800" dirty="0" err="1"/>
              <a:t>accidentale</a:t>
            </a:r>
            <a:r>
              <a:rPr lang="en-US" sz="2000" dirty="0"/>
              <a:t>.</a:t>
            </a:r>
          </a:p>
          <a:p>
            <a:r>
              <a:rPr lang="en-US" sz="2000" dirty="0" err="1"/>
              <a:t>Invitare</a:t>
            </a:r>
            <a:r>
              <a:rPr lang="en-US" sz="2000" dirty="0"/>
              <a:t> tutti alle </a:t>
            </a:r>
            <a:r>
              <a:rPr lang="en-US" sz="2000" dirty="0" err="1"/>
              <a:t>conversazioni</a:t>
            </a:r>
            <a:r>
              <a:rPr lang="en-US" sz="2000" dirty="0"/>
              <a:t> per </a:t>
            </a:r>
            <a:r>
              <a:rPr lang="en-US" sz="2000" dirty="0" err="1"/>
              <a:t>evitare</a:t>
            </a:r>
            <a:r>
              <a:rPr lang="en-US" sz="2000" dirty="0"/>
              <a:t> </a:t>
            </a:r>
            <a:r>
              <a:rPr lang="en-US" sz="2000" dirty="0" err="1"/>
              <a:t>sprechi</a:t>
            </a:r>
            <a:r>
              <a:rPr lang="en-US" sz="2000" dirty="0"/>
              <a:t> di </a:t>
            </a:r>
            <a:r>
              <a:rPr lang="en-US" sz="2000" dirty="0" err="1"/>
              <a:t>risorse</a:t>
            </a:r>
            <a:r>
              <a:rPr lang="en-US" sz="2000" dirty="0"/>
              <a:t> </a:t>
            </a:r>
            <a:r>
              <a:rPr lang="en-US" sz="2000" dirty="0" err="1"/>
              <a:t>mentali</a:t>
            </a:r>
            <a:r>
              <a:rPr lang="en-US" sz="2000" dirty="0"/>
              <a:t>.</a:t>
            </a:r>
          </a:p>
          <a:p>
            <a:r>
              <a:rPr lang="en-US" sz="2000" dirty="0"/>
              <a:t>Il </a:t>
            </a:r>
            <a:r>
              <a:rPr lang="en-US" sz="2000" dirty="0" err="1"/>
              <a:t>Linguaggio</a:t>
            </a:r>
            <a:r>
              <a:rPr lang="en-US" sz="2000" dirty="0"/>
              <a:t> è un tool. </a:t>
            </a:r>
          </a:p>
          <a:p>
            <a:endParaRPr lang="en-US" sz="2000" dirty="0"/>
          </a:p>
        </p:txBody>
      </p:sp>
      <p:pic>
        <p:nvPicPr>
          <p:cNvPr id="2050" name="Picture 2">
            <a:extLst>
              <a:ext uri="{FF2B5EF4-FFF2-40B4-BE49-F238E27FC236}">
                <a16:creationId xmlns:a16="http://schemas.microsoft.com/office/drawing/2014/main" id="{022D9C00-7578-5551-3945-17919B4CF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765" y="675128"/>
            <a:ext cx="4201114" cy="538061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4B5D98C5-770B-D0FB-1946-AC698950D4E5}"/>
              </a:ext>
            </a:extLst>
          </p:cNvPr>
          <p:cNvSpPr txBox="1"/>
          <p:nvPr/>
        </p:nvSpPr>
        <p:spPr>
          <a:xfrm>
            <a:off x="475191" y="188057"/>
            <a:ext cx="5830718" cy="697736"/>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3600" dirty="0">
                <a:solidFill>
                  <a:srgbClr val="C00000"/>
                </a:solidFill>
                <a:ea typeface="+mj-ea"/>
                <a:cs typeface="+mj-cs"/>
              </a:rPr>
              <a:t>Il Valore del Software Architect</a:t>
            </a:r>
          </a:p>
        </p:txBody>
      </p:sp>
    </p:spTree>
    <p:extLst>
      <p:ext uri="{BB962C8B-B14F-4D97-AF65-F5344CB8AC3E}">
        <p14:creationId xmlns:p14="http://schemas.microsoft.com/office/powerpoint/2010/main" val="37076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5A8CD2-BCB2-9389-9F0D-F01097C14D74}"/>
            </a:ext>
          </a:extLst>
        </p:cNvPr>
        <p:cNvGrpSpPr/>
        <p:nvPr/>
      </p:nvGrpSpPr>
      <p:grpSpPr>
        <a:xfrm>
          <a:off x="0" y="0"/>
          <a:ext cx="0" cy="0"/>
          <a:chOff x="0" y="0"/>
          <a:chExt cx="0" cy="0"/>
        </a:xfrm>
      </p:grpSpPr>
      <p:pic>
        <p:nvPicPr>
          <p:cNvPr id="3" name="Immagine 2">
            <a:hlinkClick r:id="rId3"/>
            <a:extLst>
              <a:ext uri="{FF2B5EF4-FFF2-40B4-BE49-F238E27FC236}">
                <a16:creationId xmlns:a16="http://schemas.microsoft.com/office/drawing/2014/main" id="{8F69E2FF-68B9-B974-FE7B-DBF44F8769E8}"/>
              </a:ext>
            </a:extLst>
          </p:cNvPr>
          <p:cNvPicPr>
            <a:picLocks noChangeAspect="1"/>
          </p:cNvPicPr>
          <p:nvPr/>
        </p:nvPicPr>
        <p:blipFill>
          <a:blip r:embed="rId4"/>
          <a:stretch>
            <a:fillRect/>
          </a:stretch>
        </p:blipFill>
        <p:spPr>
          <a:xfrm>
            <a:off x="385014" y="6190815"/>
            <a:ext cx="1425063" cy="434378"/>
          </a:xfrm>
          <a:prstGeom prst="rect">
            <a:avLst/>
          </a:prstGeom>
        </p:spPr>
      </p:pic>
      <p:pic>
        <p:nvPicPr>
          <p:cNvPr id="2" name="Immagine 1" descr="Immagine che contiene testo, Viso umano, disegno, vestiti&#10;&#10;Descrizione generata automaticamente">
            <a:extLst>
              <a:ext uri="{FF2B5EF4-FFF2-40B4-BE49-F238E27FC236}">
                <a16:creationId xmlns:a16="http://schemas.microsoft.com/office/drawing/2014/main" id="{FB00ACFD-3FE8-4F54-8A21-47F2AF5A05C4}"/>
              </a:ext>
            </a:extLst>
          </p:cNvPr>
          <p:cNvPicPr>
            <a:picLocks noChangeAspect="1"/>
          </p:cNvPicPr>
          <p:nvPr/>
        </p:nvPicPr>
        <p:blipFill>
          <a:blip r:embed="rId5"/>
          <a:stretch>
            <a:fillRect/>
          </a:stretch>
        </p:blipFill>
        <p:spPr>
          <a:xfrm>
            <a:off x="385014" y="4990920"/>
            <a:ext cx="987185" cy="987185"/>
          </a:xfrm>
          <a:prstGeom prst="rect">
            <a:avLst/>
          </a:prstGeom>
        </p:spPr>
      </p:pic>
      <p:sp>
        <p:nvSpPr>
          <p:cNvPr id="4" name="Fumetto: rettangolo 3">
            <a:extLst>
              <a:ext uri="{FF2B5EF4-FFF2-40B4-BE49-F238E27FC236}">
                <a16:creationId xmlns:a16="http://schemas.microsoft.com/office/drawing/2014/main" id="{A0CDF283-062A-7FF2-C167-3E8C330B24E0}"/>
              </a:ext>
            </a:extLst>
          </p:cNvPr>
          <p:cNvSpPr/>
          <p:nvPr/>
        </p:nvSpPr>
        <p:spPr>
          <a:xfrm>
            <a:off x="231624" y="673574"/>
            <a:ext cx="8748474" cy="3743151"/>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it-IT" sz="3200" dirty="0"/>
              <a:t>E’ un approccio allo sviluppo di </a:t>
            </a:r>
            <a:r>
              <a:rPr lang="it-IT" sz="3200" b="1" dirty="0"/>
              <a:t>software complesso</a:t>
            </a:r>
            <a:r>
              <a:rPr lang="it-IT" sz="3200" dirty="0"/>
              <a:t>.</a:t>
            </a:r>
            <a:endParaRPr lang="it-IT" sz="3200" b="1" dirty="0"/>
          </a:p>
          <a:p>
            <a:pPr marL="285750" indent="-285750">
              <a:buFont typeface="Arial" panose="020B0604020202020204" pitchFamily="34" charset="0"/>
              <a:buChar char="•"/>
            </a:pPr>
            <a:r>
              <a:rPr lang="it-IT" sz="3200" dirty="0"/>
              <a:t>Non è un’architettura, o un framework. </a:t>
            </a:r>
            <a:r>
              <a:rPr lang="it-IT" sz="3200" b="1" dirty="0"/>
              <a:t>E’ un approccio globale</a:t>
            </a:r>
            <a:r>
              <a:rPr lang="it-IT" sz="3200" dirty="0"/>
              <a:t>.</a:t>
            </a:r>
            <a:endParaRPr lang="it-IT" sz="3200" b="1" dirty="0"/>
          </a:p>
          <a:p>
            <a:pPr marL="285750" indent="-285750">
              <a:buFont typeface="Arial" panose="020B0604020202020204" pitchFamily="34" charset="0"/>
              <a:buChar char="•"/>
            </a:pPr>
            <a:r>
              <a:rPr lang="en-US" sz="3200" dirty="0"/>
              <a:t>Le </a:t>
            </a:r>
            <a:r>
              <a:rPr lang="en-US" sz="3200" dirty="0" err="1"/>
              <a:t>pratiche</a:t>
            </a:r>
            <a:r>
              <a:rPr lang="en-US" sz="3200" dirty="0"/>
              <a:t> e </a:t>
            </a:r>
            <a:r>
              <a:rPr lang="en-US" sz="3200" dirty="0" err="1"/>
              <a:t>gli</a:t>
            </a:r>
            <a:r>
              <a:rPr lang="en-US" sz="3200" dirty="0"/>
              <a:t> </a:t>
            </a:r>
            <a:r>
              <a:rPr lang="en-US" sz="3200" dirty="0" err="1"/>
              <a:t>strumenti</a:t>
            </a:r>
            <a:r>
              <a:rPr lang="en-US" sz="3200" dirty="0"/>
              <a:t> </a:t>
            </a:r>
            <a:r>
              <a:rPr lang="en-US" sz="3200" dirty="0" err="1"/>
              <a:t>continueranno</a:t>
            </a:r>
            <a:r>
              <a:rPr lang="en-US" sz="3200" dirty="0"/>
              <a:t> ad </a:t>
            </a:r>
            <a:r>
              <a:rPr lang="en-US" sz="3200" dirty="0" err="1"/>
              <a:t>evolversi</a:t>
            </a:r>
            <a:r>
              <a:rPr lang="en-US" sz="3200" dirty="0"/>
              <a:t> </a:t>
            </a:r>
            <a:r>
              <a:rPr lang="en-US" sz="3200" dirty="0" err="1"/>
              <a:t>nel</a:t>
            </a:r>
            <a:r>
              <a:rPr lang="en-US" sz="3200" dirty="0"/>
              <a:t> </a:t>
            </a:r>
            <a:r>
              <a:rPr lang="en-US" sz="3200" dirty="0" err="1"/>
              <a:t>corso</a:t>
            </a:r>
            <a:r>
              <a:rPr lang="en-US" sz="3200" dirty="0"/>
              <a:t> </a:t>
            </a:r>
            <a:r>
              <a:rPr lang="en-US" sz="3200" dirty="0" err="1"/>
              <a:t>degli</a:t>
            </a:r>
            <a:r>
              <a:rPr lang="en-US" sz="3200" dirty="0"/>
              <a:t> anni, ma </a:t>
            </a:r>
            <a:r>
              <a:rPr lang="en-US" sz="3200" b="1" dirty="0" err="1"/>
              <a:t>i</a:t>
            </a:r>
            <a:r>
              <a:rPr lang="en-US" sz="3200" b="1" dirty="0"/>
              <a:t> </a:t>
            </a:r>
            <a:r>
              <a:rPr lang="en-US" sz="3200" b="1" dirty="0" err="1"/>
              <a:t>concetti</a:t>
            </a:r>
            <a:r>
              <a:rPr lang="en-US" sz="3200" b="1" dirty="0"/>
              <a:t> </a:t>
            </a:r>
            <a:r>
              <a:rPr lang="en-US" sz="3200" b="1" dirty="0" err="1"/>
              <a:t>fondamentali</a:t>
            </a:r>
            <a:r>
              <a:rPr lang="en-US" sz="3200" b="1" dirty="0"/>
              <a:t> </a:t>
            </a:r>
            <a:r>
              <a:rPr lang="en-US" sz="3200" b="1" dirty="0" err="1"/>
              <a:t>rimarranno</a:t>
            </a:r>
            <a:r>
              <a:rPr lang="en-US" sz="3200" b="1" dirty="0"/>
              <a:t> </a:t>
            </a:r>
            <a:r>
              <a:rPr lang="en-US" sz="3200" b="1" dirty="0" err="1"/>
              <a:t>gli</a:t>
            </a:r>
            <a:r>
              <a:rPr lang="en-US" sz="3200" b="1" dirty="0"/>
              <a:t> </a:t>
            </a:r>
            <a:r>
              <a:rPr lang="en-US" sz="3200" b="1" dirty="0" err="1"/>
              <a:t>stessi</a:t>
            </a:r>
            <a:r>
              <a:rPr lang="en-US" sz="3200" dirty="0"/>
              <a:t>.</a:t>
            </a:r>
            <a:endParaRPr lang="it-IT" sz="3200" b="1" dirty="0"/>
          </a:p>
        </p:txBody>
      </p:sp>
      <p:pic>
        <p:nvPicPr>
          <p:cNvPr id="6" name="Immagine 5" descr="Cover of the iconic blue book book Domain-Driven Design">
            <a:extLst>
              <a:ext uri="{FF2B5EF4-FFF2-40B4-BE49-F238E27FC236}">
                <a16:creationId xmlns:a16="http://schemas.microsoft.com/office/drawing/2014/main" id="{439EE8DC-D094-DFF8-1EB4-F9E20D4BC7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427" y="374843"/>
            <a:ext cx="3499772" cy="4912331"/>
          </a:xfrm>
          <a:prstGeom prst="rect">
            <a:avLst/>
          </a:prstGeom>
        </p:spPr>
      </p:pic>
    </p:spTree>
    <p:extLst>
      <p:ext uri="{BB962C8B-B14F-4D97-AF65-F5344CB8AC3E}">
        <p14:creationId xmlns:p14="http://schemas.microsoft.com/office/powerpoint/2010/main" val="1276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09E1FD-2204-EA2C-D5E1-D764250DAFC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4CCE8D98-3BD0-27E6-501D-BEDF3322DC90}"/>
              </a:ext>
            </a:extLst>
          </p:cNvPr>
          <p:cNvSpPr txBox="1">
            <a:spLocks/>
          </p:cNvSpPr>
          <p:nvPr/>
        </p:nvSpPr>
        <p:spPr>
          <a:xfrm>
            <a:off x="480060" y="325369"/>
            <a:ext cx="3502573"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300" dirty="0">
                <a:solidFill>
                  <a:srgbClr val="C00000"/>
                </a:solidFill>
                <a:latin typeface="Calibri" panose="020F0502020204030204" pitchFamily="34" charset="0"/>
                <a:ea typeface="Calibri" panose="020F0502020204030204" pitchFamily="34" charset="0"/>
                <a:cs typeface="Calibri" panose="020F0502020204030204" pitchFamily="34" charset="0"/>
              </a:rPr>
              <a:t>Make the Implicit Explicit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C086290D-FA61-C81B-ABAE-5C14763AFABD}"/>
              </a:ext>
            </a:extLst>
          </p:cNvPr>
          <p:cNvSpPr txBox="1">
            <a:spLocks/>
          </p:cNvSpPr>
          <p:nvPr/>
        </p:nvSpPr>
        <p:spPr>
          <a:xfrm>
            <a:off x="480060" y="2748235"/>
            <a:ext cx="3182691" cy="33206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Nelle </a:t>
            </a:r>
            <a:r>
              <a:rPr lang="en-US" sz="1600" dirty="0" err="1"/>
              <a:t>conversazioni</a:t>
            </a:r>
            <a:r>
              <a:rPr lang="en-US" sz="1600" dirty="0"/>
              <a:t> </a:t>
            </a:r>
            <a:r>
              <a:rPr lang="en-US" sz="1600" dirty="0" err="1"/>
              <a:t>umane</a:t>
            </a:r>
            <a:r>
              <a:rPr lang="en-US" sz="1600" dirty="0"/>
              <a:t>, il </a:t>
            </a:r>
            <a:r>
              <a:rPr lang="en-US" sz="1600" dirty="0" err="1"/>
              <a:t>contesto</a:t>
            </a:r>
            <a:r>
              <a:rPr lang="en-US" sz="1600" dirty="0"/>
              <a:t> </a:t>
            </a:r>
            <a:r>
              <a:rPr lang="en-US" sz="1600" dirty="0" err="1"/>
              <a:t>viene</a:t>
            </a:r>
            <a:r>
              <a:rPr lang="en-US" sz="1600" dirty="0"/>
              <a:t> </a:t>
            </a:r>
            <a:r>
              <a:rPr lang="en-US" sz="1600" dirty="0" err="1"/>
              <a:t>compreso</a:t>
            </a:r>
            <a:r>
              <a:rPr lang="en-US" sz="1600" dirty="0"/>
              <a:t> </a:t>
            </a:r>
            <a:r>
              <a:rPr lang="en-US" sz="1600" dirty="0" err="1"/>
              <a:t>perché</a:t>
            </a:r>
            <a:r>
              <a:rPr lang="en-US" sz="1600" dirty="0"/>
              <a:t> le </a:t>
            </a:r>
            <a:r>
              <a:rPr lang="en-US" sz="1600" dirty="0" err="1"/>
              <a:t>persone</a:t>
            </a:r>
            <a:r>
              <a:rPr lang="en-US" sz="1600" dirty="0"/>
              <a:t> lo </a:t>
            </a:r>
            <a:r>
              <a:rPr lang="en-US" sz="1600" dirty="0" err="1"/>
              <a:t>stabiliscono</a:t>
            </a:r>
            <a:r>
              <a:rPr lang="en-US" sz="1600" dirty="0"/>
              <a:t> </a:t>
            </a:r>
            <a:r>
              <a:rPr lang="en-US" sz="1600" dirty="0" err="1"/>
              <a:t>mentre</a:t>
            </a:r>
            <a:r>
              <a:rPr lang="en-US" sz="1600" dirty="0"/>
              <a:t> </a:t>
            </a:r>
            <a:r>
              <a:rPr lang="en-US" sz="1600" dirty="0" err="1"/>
              <a:t>parlano</a:t>
            </a:r>
            <a:r>
              <a:rPr lang="en-US" sz="1600" dirty="0"/>
              <a:t>. “</a:t>
            </a:r>
            <a:r>
              <a:rPr lang="en-US" sz="1600" b="1" dirty="0"/>
              <a:t>di </a:t>
            </a:r>
            <a:r>
              <a:rPr lang="en-US" sz="1600" b="1" dirty="0" err="1"/>
              <a:t>cosa</a:t>
            </a:r>
            <a:r>
              <a:rPr lang="en-US" sz="1600" b="1" dirty="0"/>
              <a:t>/chi state parlando?</a:t>
            </a:r>
            <a:r>
              <a:rPr lang="en-US" sz="1600" dirty="0"/>
              <a:t>”.</a:t>
            </a:r>
          </a:p>
          <a:p>
            <a:r>
              <a:rPr lang="en-US" sz="1600" b="1" dirty="0"/>
              <a:t>Senza</a:t>
            </a:r>
            <a:r>
              <a:rPr lang="en-US" sz="1600" dirty="0"/>
              <a:t> </a:t>
            </a:r>
            <a:r>
              <a:rPr lang="en-US" sz="1600" dirty="0" err="1"/>
              <a:t>conoscere</a:t>
            </a:r>
            <a:r>
              <a:rPr lang="en-US" sz="1600" dirty="0"/>
              <a:t> il </a:t>
            </a:r>
            <a:r>
              <a:rPr lang="en-US" sz="1600" b="1" dirty="0" err="1"/>
              <a:t>contesto</a:t>
            </a:r>
            <a:r>
              <a:rPr lang="en-US" sz="1600" dirty="0"/>
              <a:t> </a:t>
            </a:r>
            <a:r>
              <a:rPr lang="en-US" sz="1600" dirty="0" err="1"/>
              <a:t>quando</a:t>
            </a:r>
            <a:r>
              <a:rPr lang="en-US" sz="1600" dirty="0"/>
              <a:t> ci </a:t>
            </a:r>
            <a:r>
              <a:rPr lang="en-US" sz="1600" dirty="0" err="1"/>
              <a:t>si</a:t>
            </a:r>
            <a:r>
              <a:rPr lang="en-US" sz="1600" dirty="0"/>
              <a:t> </a:t>
            </a:r>
            <a:r>
              <a:rPr lang="en-US" sz="1600" dirty="0" err="1"/>
              <a:t>unisce</a:t>
            </a:r>
            <a:r>
              <a:rPr lang="en-US" sz="1600" dirty="0"/>
              <a:t> a </a:t>
            </a:r>
            <a:r>
              <a:rPr lang="en-US" sz="1600" dirty="0" err="1"/>
              <a:t>una</a:t>
            </a:r>
            <a:r>
              <a:rPr lang="en-US" sz="1600" dirty="0"/>
              <a:t> </a:t>
            </a:r>
            <a:r>
              <a:rPr lang="en-US" sz="1600" b="1" dirty="0"/>
              <a:t>conversazione</a:t>
            </a:r>
            <a:r>
              <a:rPr lang="en-US" sz="1600" dirty="0"/>
              <a:t>, </a:t>
            </a:r>
            <a:r>
              <a:rPr lang="en-US" sz="1600" dirty="0" err="1"/>
              <a:t>questa</a:t>
            </a:r>
            <a:r>
              <a:rPr lang="en-US" sz="1600" dirty="0"/>
              <a:t> </a:t>
            </a:r>
            <a:r>
              <a:rPr lang="en-US" sz="1600" dirty="0" err="1"/>
              <a:t>può</a:t>
            </a:r>
            <a:r>
              <a:rPr lang="en-US" sz="1600" dirty="0"/>
              <a:t> </a:t>
            </a:r>
            <a:r>
              <a:rPr lang="en-US" sz="1600" dirty="0" err="1"/>
              <a:t>facilmente</a:t>
            </a:r>
            <a:r>
              <a:rPr lang="en-US" sz="1600" dirty="0"/>
              <a:t> </a:t>
            </a:r>
            <a:r>
              <a:rPr lang="en-US" sz="1600" b="1" dirty="0" err="1"/>
              <a:t>deragliare</a:t>
            </a:r>
            <a:r>
              <a:rPr lang="en-US" sz="1600" dirty="0"/>
              <a:t> se chi </a:t>
            </a:r>
            <a:r>
              <a:rPr lang="en-US" sz="1600" dirty="0" err="1"/>
              <a:t>arriva</a:t>
            </a:r>
            <a:r>
              <a:rPr lang="en-US" sz="1600" dirty="0"/>
              <a:t> </a:t>
            </a:r>
            <a:r>
              <a:rPr lang="en-US" sz="1600" dirty="0" err="1"/>
              <a:t>tardi</a:t>
            </a:r>
            <a:r>
              <a:rPr lang="en-US" sz="1600" dirty="0"/>
              <a:t> assume il </a:t>
            </a:r>
            <a:r>
              <a:rPr lang="en-US" sz="1600" dirty="0" err="1"/>
              <a:t>contesto</a:t>
            </a:r>
            <a:r>
              <a:rPr lang="en-US" sz="1600" dirty="0"/>
              <a:t> </a:t>
            </a:r>
            <a:r>
              <a:rPr lang="en-US" sz="1600" dirty="0" err="1"/>
              <a:t>sbagliato</a:t>
            </a:r>
            <a:r>
              <a:rPr lang="en-US" sz="1600" dirty="0"/>
              <a:t>.</a:t>
            </a:r>
          </a:p>
          <a:p>
            <a:r>
              <a:rPr lang="en-US" sz="1600" b="1" dirty="0"/>
              <a:t>Senza</a:t>
            </a:r>
            <a:r>
              <a:rPr lang="en-US" sz="1600" dirty="0"/>
              <a:t> </a:t>
            </a:r>
            <a:r>
              <a:rPr lang="en-US" sz="1600" dirty="0" err="1"/>
              <a:t>conoscere</a:t>
            </a:r>
            <a:r>
              <a:rPr lang="en-US" sz="1600" dirty="0"/>
              <a:t> il </a:t>
            </a:r>
            <a:r>
              <a:rPr lang="en-US" sz="1600" b="1" dirty="0" err="1"/>
              <a:t>contesto</a:t>
            </a:r>
            <a:r>
              <a:rPr lang="en-US" sz="1600" dirty="0"/>
              <a:t> è </a:t>
            </a:r>
            <a:r>
              <a:rPr lang="en-US" sz="1600" dirty="0" err="1"/>
              <a:t>impossibile</a:t>
            </a:r>
            <a:r>
              <a:rPr lang="en-US" sz="1600" dirty="0"/>
              <a:t> </a:t>
            </a:r>
            <a:r>
              <a:rPr lang="en-US" sz="1600" dirty="0" err="1"/>
              <a:t>creare</a:t>
            </a:r>
            <a:r>
              <a:rPr lang="en-US" sz="1600" dirty="0"/>
              <a:t> un </a:t>
            </a:r>
            <a:r>
              <a:rPr lang="en-US" sz="1600" b="1" dirty="0" err="1"/>
              <a:t>Modello</a:t>
            </a:r>
            <a:r>
              <a:rPr lang="en-US" sz="1600" dirty="0"/>
              <a:t> </a:t>
            </a:r>
            <a:r>
              <a:rPr lang="en-US" sz="1600" dirty="0" err="1"/>
              <a:t>corretto</a:t>
            </a:r>
            <a:r>
              <a:rPr lang="en-US" sz="1600" dirty="0"/>
              <a:t>.</a:t>
            </a:r>
          </a:p>
        </p:txBody>
      </p:sp>
      <p:pic>
        <p:nvPicPr>
          <p:cNvPr id="4" name="Immagine 3" descr="Immagine che contiene vestiti, uomo, arredo, computer&#10;&#10;Descrizione generata automaticamente">
            <a:extLst>
              <a:ext uri="{FF2B5EF4-FFF2-40B4-BE49-F238E27FC236}">
                <a16:creationId xmlns:a16="http://schemas.microsoft.com/office/drawing/2014/main" id="{E922FC39-D7E1-3875-4757-639BD2BDCA86}"/>
              </a:ext>
            </a:extLst>
          </p:cNvPr>
          <p:cNvPicPr>
            <a:picLocks noChangeAspect="1"/>
          </p:cNvPicPr>
          <p:nvPr/>
        </p:nvPicPr>
        <p:blipFill>
          <a:blip r:embed="rId3"/>
          <a:srcRect l="9283" r="15490"/>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124369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184C2B2D-43A6-246D-7971-7C456D48E1D9}"/>
              </a:ext>
            </a:extLst>
          </p:cNvPr>
          <p:cNvSpPr txBox="1">
            <a:spLocks/>
          </p:cNvSpPr>
          <p:nvPr/>
        </p:nvSpPr>
        <p:spPr>
          <a:xfrm>
            <a:off x="386300" y="864529"/>
            <a:ext cx="3276451" cy="640789"/>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4600" b="1" i="0" kern="1200" baseline="0">
                <a:solidFill>
                  <a:srgbClr val="0061BB"/>
                </a:solidFill>
                <a:latin typeface="Open Sans" charset="0"/>
                <a:ea typeface="Open Sans" charset="0"/>
                <a:cs typeface="Open Sans" charset="0"/>
              </a:defRPr>
            </a:lvl1pPr>
          </a:lstStyle>
          <a:p>
            <a:pPr>
              <a:lnSpc>
                <a:spcPct val="90000"/>
              </a:lnSpc>
              <a:spcAft>
                <a:spcPts val="600"/>
              </a:spcAft>
            </a:pPr>
            <a:r>
              <a:rPr lang="en-US" sz="3600" b="0" dirty="0">
                <a:solidFill>
                  <a:srgbClr val="C00000"/>
                </a:solidFill>
                <a:latin typeface="+mn-lt"/>
                <a:ea typeface="+mj-ea"/>
                <a:cs typeface="+mj-cs"/>
              </a:rPr>
              <a:t>Reality vs Model</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B6F1C7-B9F4-80C0-BBFC-30D25BC76E9B}"/>
              </a:ext>
            </a:extLst>
          </p:cNvPr>
          <p:cNvSpPr txBox="1">
            <a:spLocks/>
          </p:cNvSpPr>
          <p:nvPr/>
        </p:nvSpPr>
        <p:spPr>
          <a:xfrm>
            <a:off x="480060" y="2872899"/>
            <a:ext cx="3182691" cy="28001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t>L’architettura</a:t>
            </a:r>
            <a:r>
              <a:rPr lang="en-US" sz="2000" dirty="0"/>
              <a:t> è </a:t>
            </a:r>
            <a:r>
              <a:rPr lang="en-US" sz="2000" dirty="0" err="1"/>
              <a:t>tutta</a:t>
            </a:r>
            <a:r>
              <a:rPr lang="en-US" sz="2000" dirty="0"/>
              <a:t> </a:t>
            </a:r>
            <a:r>
              <a:rPr lang="en-US" sz="2000" dirty="0" err="1"/>
              <a:t>una</a:t>
            </a:r>
            <a:r>
              <a:rPr lang="en-US" sz="2000" dirty="0"/>
              <a:t> </a:t>
            </a:r>
            <a:r>
              <a:rPr lang="en-US" sz="2000" dirty="0" err="1"/>
              <a:t>questione</a:t>
            </a:r>
            <a:r>
              <a:rPr lang="en-US" sz="2000" dirty="0"/>
              <a:t> di </a:t>
            </a:r>
            <a:r>
              <a:rPr lang="en-US" sz="2000" dirty="0" err="1"/>
              <a:t>modelli</a:t>
            </a:r>
            <a:r>
              <a:rPr lang="en-US" sz="2000" dirty="0"/>
              <a:t> (OOP).</a:t>
            </a:r>
          </a:p>
          <a:p>
            <a:r>
              <a:rPr lang="en-US" sz="2000" dirty="0" err="1"/>
              <a:t>Questi</a:t>
            </a:r>
            <a:r>
              <a:rPr lang="en-US" sz="2000" dirty="0"/>
              <a:t> </a:t>
            </a:r>
            <a:r>
              <a:rPr lang="en-US" sz="2000" dirty="0" err="1"/>
              <a:t>modelli</a:t>
            </a:r>
            <a:r>
              <a:rPr lang="en-US" sz="2000" dirty="0"/>
              <a:t> (</a:t>
            </a:r>
            <a:r>
              <a:rPr lang="en-US" sz="2000" dirty="0" err="1"/>
              <a:t>idialliaci</a:t>
            </a:r>
            <a:r>
              <a:rPr lang="en-US" sz="2000" dirty="0"/>
              <a:t>) </a:t>
            </a:r>
            <a:r>
              <a:rPr lang="en-US" sz="2000" dirty="0" err="1"/>
              <a:t>sono</a:t>
            </a:r>
            <a:r>
              <a:rPr lang="en-US" sz="2000" dirty="0"/>
              <a:t> la </a:t>
            </a:r>
            <a:r>
              <a:rPr lang="en-US" sz="2000" dirty="0" err="1"/>
              <a:t>proiezione</a:t>
            </a:r>
            <a:r>
              <a:rPr lang="en-US" sz="2000" dirty="0"/>
              <a:t> </a:t>
            </a:r>
            <a:r>
              <a:rPr lang="en-US" sz="2000" dirty="0" err="1"/>
              <a:t>della</a:t>
            </a:r>
            <a:r>
              <a:rPr lang="en-US" sz="2000" dirty="0"/>
              <a:t> </a:t>
            </a:r>
            <a:r>
              <a:rPr lang="en-US" sz="2000" dirty="0" err="1"/>
              <a:t>realtà</a:t>
            </a:r>
            <a:r>
              <a:rPr lang="en-US" sz="2000" dirty="0"/>
              <a:t>.</a:t>
            </a:r>
          </a:p>
          <a:p>
            <a:r>
              <a:rPr lang="en-US" sz="2000" dirty="0" err="1"/>
              <a:t>Spesso</a:t>
            </a:r>
            <a:r>
              <a:rPr lang="en-US" sz="2000" dirty="0"/>
              <a:t> (</a:t>
            </a:r>
            <a:r>
              <a:rPr lang="en-US" sz="2000" dirty="0" err="1"/>
              <a:t>troppo</a:t>
            </a:r>
            <a:r>
              <a:rPr lang="en-US" sz="2000" dirty="0"/>
              <a:t>) non </a:t>
            </a:r>
            <a:r>
              <a:rPr lang="en-US" sz="2000" dirty="0" err="1"/>
              <a:t>reggono</a:t>
            </a:r>
            <a:r>
              <a:rPr lang="en-US" sz="2000" dirty="0"/>
              <a:t>.</a:t>
            </a:r>
          </a:p>
          <a:p>
            <a:r>
              <a:rPr lang="en-US" sz="2000" dirty="0"/>
              <a:t>Ce ne </a:t>
            </a:r>
            <a:r>
              <a:rPr lang="en-US" sz="2000" dirty="0" err="1"/>
              <a:t>sono</a:t>
            </a:r>
            <a:r>
              <a:rPr lang="en-US" sz="2000" dirty="0"/>
              <a:t> </a:t>
            </a:r>
            <a:r>
              <a:rPr lang="en-US" sz="2000" dirty="0" err="1"/>
              <a:t>molti</a:t>
            </a:r>
            <a:r>
              <a:rPr lang="en-US" sz="2000" dirty="0"/>
              <a:t>.</a:t>
            </a:r>
          </a:p>
        </p:txBody>
      </p:sp>
      <p:pic>
        <p:nvPicPr>
          <p:cNvPr id="2" name="Immagine 1" descr="Immagine che contiene cigno, uccello acquatico, uccello, acqua&#10;&#10;Descrizione generata automaticamente">
            <a:extLst>
              <a:ext uri="{FF2B5EF4-FFF2-40B4-BE49-F238E27FC236}">
                <a16:creationId xmlns:a16="http://schemas.microsoft.com/office/drawing/2014/main" id="{FFDF5239-5A71-BA7E-44D0-ADA078361264}"/>
              </a:ext>
            </a:extLst>
          </p:cNvPr>
          <p:cNvPicPr>
            <a:picLocks noChangeAspect="1"/>
          </p:cNvPicPr>
          <p:nvPr/>
        </p:nvPicPr>
        <p:blipFill>
          <a:blip r:embed="rId3"/>
          <a:srcRect l="20090" r="468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1765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I3">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TM04033925[[fn=Goccia]]</Template>
  <TotalTime>4960</TotalTime>
  <Words>1678</Words>
  <Application>Microsoft Office PowerPoint</Application>
  <PresentationFormat>Presentazione su schermo (4:3)</PresentationFormat>
  <Paragraphs>220</Paragraphs>
  <Slides>40</Slides>
  <Notes>38</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40</vt:i4>
      </vt:variant>
    </vt:vector>
  </HeadingPairs>
  <TitlesOfParts>
    <vt:vector size="46" baseType="lpstr">
      <vt:lpstr>Calibri</vt:lpstr>
      <vt:lpstr>Open Sans Light</vt:lpstr>
      <vt:lpstr>Arial</vt:lpstr>
      <vt:lpstr>-apple-system</vt:lpstr>
      <vt:lpstr>Open Sans</vt:lpstr>
      <vt:lpstr>Tema I3</vt:lpstr>
      <vt:lpstr>Presentazione standard di PowerPoint</vt:lpstr>
      <vt:lpstr>Why we make software?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Chierichetti Diego (Chi)</dc:creator>
  <cp:lastModifiedBy>Acerbis Alberto</cp:lastModifiedBy>
  <cp:revision>117</cp:revision>
  <dcterms:created xsi:type="dcterms:W3CDTF">2017-02-20T14:14:58Z</dcterms:created>
  <dcterms:modified xsi:type="dcterms:W3CDTF">2025-02-13T15:26:08Z</dcterms:modified>
</cp:coreProperties>
</file>